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notesMasterIdLst>
    <p:notesMasterId r:id="rId18"/>
  </p:notesMasterIdLst>
  <p:sldIdLst>
    <p:sldId id="264" r:id="rId5"/>
    <p:sldId id="278" r:id="rId6"/>
    <p:sldId id="279" r:id="rId7"/>
    <p:sldId id="280" r:id="rId8"/>
    <p:sldId id="281" r:id="rId9"/>
    <p:sldId id="282" r:id="rId10"/>
    <p:sldId id="283" r:id="rId11"/>
    <p:sldId id="276" r:id="rId12"/>
    <p:sldId id="287" r:id="rId13"/>
    <p:sldId id="284" r:id="rId14"/>
    <p:sldId id="285" r:id="rId15"/>
    <p:sldId id="286" r:id="rId16"/>
    <p:sldId id="27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286" autoAdjust="0"/>
    <p:restoredTop sz="94619" autoAdjust="0"/>
  </p:normalViewPr>
  <p:slideViewPr>
    <p:cSldViewPr snapToGrid="0">
      <p:cViewPr varScale="1">
        <p:scale>
          <a:sx n="73" d="100"/>
          <a:sy n="73" d="100"/>
        </p:scale>
        <p:origin x="276" y="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media/hdphoto1.wdp>
</file>

<file path=ppt/media/image1.jpeg>
</file>

<file path=ppt/media/image2.pn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C6DBDFE-DD3D-4291-A404-1B97A83A6EA8}" type="datetimeFigureOut">
              <a:rPr lang="en-US" smtClean="0"/>
              <a:t>9/16/2022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6456DE3-4E01-4AFD-AD42-42312842ED89}" type="slidenum">
              <a:rPr lang="en-US" smtClean="0"/>
              <a:t>‹#›</a:t>
            </a:fld>
            <a:endParaRPr lang="en-US" dirty="0"/>
          </a:p>
        </p:txBody>
      </p:sp>
    </p:spTree>
    <p:extLst>
      <p:ext uri="{BB962C8B-B14F-4D97-AF65-F5344CB8AC3E}">
        <p14:creationId xmlns:p14="http://schemas.microsoft.com/office/powerpoint/2010/main" val="702961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33AEA074-24A7-4657-AE02-A51F68EA6AA2}"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498700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904DB13E-F722-4ED6-BB00-556651E95281}"/>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10" name="Rectangle 9"/>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7" name="Group 6">
            <a:extLst>
              <a:ext uri="{FF2B5EF4-FFF2-40B4-BE49-F238E27FC236}">
                <a16:creationId xmlns:a16="http://schemas.microsoft.com/office/drawing/2014/main" id="{E26428D7-C6F3-473D-A360-A3F5C3E8728C}"/>
              </a:ext>
            </a:extLst>
          </p:cNvPr>
          <p:cNvGrpSpPr/>
          <p:nvPr/>
        </p:nvGrpSpPr>
        <p:grpSpPr>
          <a:xfrm>
            <a:off x="5250180" y="1267730"/>
            <a:ext cx="1691640" cy="615934"/>
            <a:chOff x="5250180" y="1267730"/>
            <a:chExt cx="1691640" cy="615934"/>
          </a:xfrm>
        </p:grpSpPr>
        <p:cxnSp>
          <p:nvCxnSpPr>
            <p:cNvPr id="17" name="Straight Connector 16"/>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629103" y="2244830"/>
            <a:ext cx="8933796" cy="2437232"/>
          </a:xfrm>
        </p:spPr>
        <p:txBody>
          <a:bodyPr tIns="45720" bIns="45720" anchor="ctr">
            <a:normAutofit/>
          </a:bodyPr>
          <a:lstStyle>
            <a:lvl1pPr algn="ctr">
              <a:lnSpc>
                <a:spcPct val="83000"/>
              </a:lnSpc>
              <a:defRPr lang="en-US" sz="6800" b="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sp>
        <p:nvSpPr>
          <p:cNvPr id="3" name="Subtitle 2"/>
          <p:cNvSpPr>
            <a:spLocks noGrp="1"/>
          </p:cNvSpPr>
          <p:nvPr>
            <p:ph type="subTitle" idx="1"/>
          </p:nvPr>
        </p:nvSpPr>
        <p:spPr>
          <a:xfrm>
            <a:off x="1629101" y="4682062"/>
            <a:ext cx="8936846" cy="457201"/>
          </a:xfrm>
        </p:spPr>
        <p:txBody>
          <a:bodyPr>
            <a:normAutofit/>
          </a:bodyPr>
          <a:lstStyle>
            <a:lvl1pPr marL="0" indent="0" algn="ctr">
              <a:spcBef>
                <a:spcPts val="0"/>
              </a:spcBef>
              <a:buNone/>
              <a:defRPr sz="1800" spc="80" baseline="0">
                <a:solidFill>
                  <a:schemeClr val="tx1">
                    <a:lumMod val="95000"/>
                    <a:lumOff val="5000"/>
                  </a:schemeClr>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20" name="Date Placeholder 19"/>
          <p:cNvSpPr>
            <a:spLocks noGrp="1"/>
          </p:cNvSpPr>
          <p:nvPr>
            <p:ph type="dt" sz="half" idx="10"/>
          </p:nvPr>
        </p:nvSpPr>
        <p:spPr>
          <a:xfrm>
            <a:off x="5318760" y="1341256"/>
            <a:ext cx="1554480" cy="485546"/>
          </a:xfrm>
        </p:spPr>
        <p:txBody>
          <a:bodyPr/>
          <a:lstStyle>
            <a:lvl1pPr algn="ctr">
              <a:defRPr sz="1300" spc="0" baseline="0">
                <a:solidFill>
                  <a:srgbClr val="FFFFFF"/>
                </a:solidFill>
                <a:latin typeface="+mn-lt"/>
              </a:defRPr>
            </a:lvl1pPr>
          </a:lstStyle>
          <a:p>
            <a:fld id="{EA0C0817-A112-4847-8014-A94B7D2A4EA3}" type="datetime1">
              <a:rPr lang="en-US" smtClean="0"/>
              <a:t>9/16/2022</a:t>
            </a:fld>
            <a:endParaRPr lang="en-US" dirty="0"/>
          </a:p>
        </p:txBody>
      </p:sp>
      <p:sp>
        <p:nvSpPr>
          <p:cNvPr id="21" name="Footer Placeholder 20"/>
          <p:cNvSpPr>
            <a:spLocks noGrp="1"/>
          </p:cNvSpPr>
          <p:nvPr>
            <p:ph type="ftr" sz="quarter" idx="11"/>
          </p:nvPr>
        </p:nvSpPr>
        <p:spPr>
          <a:xfrm>
            <a:off x="1629100" y="5177408"/>
            <a:ext cx="5730295" cy="228600"/>
          </a:xfrm>
        </p:spPr>
        <p:txBody>
          <a:bodyPr/>
          <a:lstStyle>
            <a:lvl1pPr algn="l">
              <a:defRPr>
                <a:solidFill>
                  <a:schemeClr val="tx1">
                    <a:lumMod val="85000"/>
                    <a:lumOff val="15000"/>
                  </a:schemeClr>
                </a:solidFill>
              </a:defRPr>
            </a:lvl1pPr>
          </a:lstStyle>
          <a:p>
            <a:endParaRPr lang="en-US" dirty="0"/>
          </a:p>
        </p:txBody>
      </p:sp>
      <p:sp>
        <p:nvSpPr>
          <p:cNvPr id="22" name="Slide Number Placeholder 21"/>
          <p:cNvSpPr>
            <a:spLocks noGrp="1"/>
          </p:cNvSpPr>
          <p:nvPr>
            <p:ph type="sldNum" sz="quarter" idx="12"/>
          </p:nvPr>
        </p:nvSpPr>
        <p:spPr>
          <a:xfrm>
            <a:off x="8606920" y="5177408"/>
            <a:ext cx="1955980"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118470176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32B432-ACDA-4023-A761-2BAB76577B62}" type="datetime1">
              <a:rPr lang="en-US" smtClean="0"/>
              <a:t>9/16/2022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57588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0A4A1889-E37C-4EC3-9E41-9DAD221CF389}"/>
              </a:ext>
            </a:extLst>
          </p:cNvPr>
          <p:cNvSpPr/>
          <p:nvPr/>
        </p:nvSpPr>
        <p:spPr>
          <a:xfrm>
            <a:off x="0" y="0"/>
            <a:ext cx="12192000" cy="685800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useBgFill="1">
        <p:nvSpPr>
          <p:cNvPr id="23" name="Rectangle 22"/>
          <p:cNvSpPr/>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0" name="Rectangle 29"/>
          <p:cNvSpPr/>
          <p:nvPr/>
        </p:nvSpPr>
        <p:spPr>
          <a:xfrm>
            <a:off x="5135880" y="1267730"/>
            <a:ext cx="1920240" cy="7315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629156" y="2275165"/>
            <a:ext cx="8933688" cy="2406895"/>
          </a:xfrm>
        </p:spPr>
        <p:txBody>
          <a:bodyPr anchor="ctr">
            <a:normAutofit/>
          </a:bodyPr>
          <a:lstStyle>
            <a:lvl1pPr algn="ctr">
              <a:lnSpc>
                <a:spcPct val="83000"/>
              </a:lnSpc>
              <a:defRPr lang="en-US" sz="6800" kern="1200" cap="all" spc="-100" baseline="0" dirty="0">
                <a:solidFill>
                  <a:schemeClr val="tx1">
                    <a:lumMod val="85000"/>
                    <a:lumOff val="15000"/>
                  </a:schemeClr>
                </a:solidFill>
                <a:effectLst/>
                <a:latin typeface="+mj-lt"/>
                <a:ea typeface="+mn-ea"/>
                <a:cs typeface="+mn-cs"/>
              </a:defRPr>
            </a:lvl1pPr>
          </a:lstStyle>
          <a:p>
            <a:r>
              <a:rPr lang="en-US"/>
              <a:t>Click to edit Master title style</a:t>
            </a:r>
            <a:endParaRPr lang="en-US" dirty="0"/>
          </a:p>
        </p:txBody>
      </p:sp>
      <p:grpSp>
        <p:nvGrpSpPr>
          <p:cNvPr id="16" name="Group 15">
            <a:extLst>
              <a:ext uri="{FF2B5EF4-FFF2-40B4-BE49-F238E27FC236}">
                <a16:creationId xmlns:a16="http://schemas.microsoft.com/office/drawing/2014/main" id="{1683EB04-C23E-490C-A1A6-030CF79D23C8}"/>
              </a:ext>
            </a:extLst>
          </p:cNvPr>
          <p:cNvGrpSpPr/>
          <p:nvPr/>
        </p:nvGrpSpPr>
        <p:grpSpPr>
          <a:xfrm>
            <a:off x="5250180" y="1267730"/>
            <a:ext cx="1691640" cy="615934"/>
            <a:chOff x="5250180" y="1267730"/>
            <a:chExt cx="1691640" cy="615934"/>
          </a:xfrm>
        </p:grpSpPr>
        <p:cxnSp>
          <p:nvCxnSpPr>
            <p:cNvPr id="17" name="Straight Connector 16">
              <a:extLst>
                <a:ext uri="{FF2B5EF4-FFF2-40B4-BE49-F238E27FC236}">
                  <a16:creationId xmlns:a16="http://schemas.microsoft.com/office/drawing/2014/main" id="{F8A84C03-E1CA-4A4E-81D6-9BB0C335B7A0}"/>
                </a:ext>
              </a:extLst>
            </p:cNvPr>
            <p:cNvCxnSpPr/>
            <p:nvPr/>
          </p:nvCxnSpPr>
          <p:spPr>
            <a:xfrm>
              <a:off x="525018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4A26FB5A-D5D1-4DAB-AC43-7F51A7F2D197}"/>
                </a:ext>
              </a:extLst>
            </p:cNvPr>
            <p:cNvCxnSpPr/>
            <p:nvPr/>
          </p:nvCxnSpPr>
          <p:spPr>
            <a:xfrm>
              <a:off x="6941820" y="1267730"/>
              <a:ext cx="0" cy="612648"/>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49303F14-E560-4C02-94F4-B4695FE26813}"/>
                </a:ext>
              </a:extLst>
            </p:cNvPr>
            <p:cNvCxnSpPr/>
            <p:nvPr/>
          </p:nvCxnSpPr>
          <p:spPr>
            <a:xfrm>
              <a:off x="5250180" y="1883664"/>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grpSp>
      <p:sp>
        <p:nvSpPr>
          <p:cNvPr id="3" name="Text Placeholder 2"/>
          <p:cNvSpPr>
            <a:spLocks noGrp="1"/>
          </p:cNvSpPr>
          <p:nvPr>
            <p:ph type="body" idx="1"/>
          </p:nvPr>
        </p:nvSpPr>
        <p:spPr>
          <a:xfrm>
            <a:off x="1629156" y="4682062"/>
            <a:ext cx="8939784" cy="457200"/>
          </a:xfrm>
        </p:spPr>
        <p:txBody>
          <a:bodyPr anchor="t">
            <a:normAutofit/>
          </a:bodyPr>
          <a:lstStyle>
            <a:lvl1pPr marL="0" indent="0" algn="ctr">
              <a:buNone/>
              <a:tabLst>
                <a:tab pos="2633663" algn="l"/>
              </a:tabLst>
              <a:defRPr sz="1800">
                <a:solidFill>
                  <a:schemeClr val="tx1">
                    <a:lumMod val="95000"/>
                    <a:lumOff val="5000"/>
                  </a:schemeClr>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5318760" y="1344502"/>
            <a:ext cx="1554480" cy="498781"/>
          </a:xfrm>
        </p:spPr>
        <p:txBody>
          <a:bodyPr/>
          <a:lstStyle>
            <a:lvl1pPr algn="ctr">
              <a:defRPr lang="en-US" sz="1300" kern="1200" spc="0" baseline="0">
                <a:solidFill>
                  <a:srgbClr val="FFFFFF"/>
                </a:solidFill>
                <a:latin typeface="+mn-lt"/>
                <a:ea typeface="+mn-ea"/>
                <a:cs typeface="+mn-cs"/>
              </a:defRPr>
            </a:lvl1pPr>
          </a:lstStyle>
          <a:p>
            <a:fld id="{D9C646AA-F36E-4540-911D-FFFC0A0EF24A}" type="datetime1">
              <a:rPr lang="en-US" smtClean="0"/>
              <a:t>9/16/2022</a:t>
            </a:fld>
            <a:endParaRPr lang="en-US" dirty="0"/>
          </a:p>
        </p:txBody>
      </p:sp>
      <p:sp>
        <p:nvSpPr>
          <p:cNvPr id="5" name="Footer Placeholder 4"/>
          <p:cNvSpPr>
            <a:spLocks noGrp="1"/>
          </p:cNvSpPr>
          <p:nvPr>
            <p:ph type="ftr" sz="quarter" idx="11"/>
          </p:nvPr>
        </p:nvSpPr>
        <p:spPr>
          <a:xfrm>
            <a:off x="1629157" y="5177408"/>
            <a:ext cx="5660134" cy="228600"/>
          </a:xfrm>
        </p:spPr>
        <p:txBody>
          <a:bodyPr/>
          <a:lstStyle>
            <a:lvl1pPr algn="l">
              <a:defRPr>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12"/>
          </p:nvPr>
        </p:nvSpPr>
        <p:spPr>
          <a:xfrm>
            <a:off x="8604504" y="5177408"/>
            <a:ext cx="1958339" cy="22860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1697321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06680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61760" y="2103120"/>
            <a:ext cx="466344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9186D26-FA5F-4637-B602-B7C2DC34CFD4}" type="datetime1">
              <a:rPr lang="en-US" smtClean="0"/>
              <a:t>9/16/2022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3500582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69848" y="2074334"/>
            <a:ext cx="4663440" cy="640080"/>
          </a:xfrm>
        </p:spPr>
        <p:txBody>
          <a:bodyPr anchor="ctr">
            <a:normAutofit/>
          </a:bodyPr>
          <a:lstStyle>
            <a:lvl1pPr marL="0" indent="0" algn="l">
              <a:spcBef>
                <a:spcPts val="0"/>
              </a:spcBef>
              <a:buNone/>
              <a:defRPr sz="1900" b="1" i="0">
                <a:solidFill>
                  <a:schemeClr val="tx1"/>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69848" y="2792472"/>
            <a:ext cx="4663440" cy="3163825"/>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58712" y="2074334"/>
            <a:ext cx="4663440" cy="640080"/>
          </a:xfrm>
        </p:spPr>
        <p:txBody>
          <a:bodyPr anchor="ctr">
            <a:normAutofit/>
          </a:bodyPr>
          <a:lstStyle>
            <a:lvl1pPr marL="0" indent="0" algn="l">
              <a:spcBef>
                <a:spcPts val="0"/>
              </a:spcBef>
              <a:buNone/>
              <a:defRPr sz="1900" b="1">
                <a:solidFill>
                  <a:schemeClr val="tx1"/>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58712" y="2792471"/>
            <a:ext cx="4663440" cy="3164509"/>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A7F15D8-96D1-4781-BC50-CA8A088B2FE4}" type="datetime1">
              <a:rPr lang="en-US" smtClean="0"/>
              <a:t>9/16/2022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207325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9A96C99-B8F8-4528-BD05-0E16E943DC09}" type="datetime1">
              <a:rPr lang="en-US" smtClean="0"/>
              <a:t>9/16/2022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10735875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3636942-C211-4B28-8DBD-C953E00AF71B}" type="datetime1">
              <a:rPr lang="en-US" smtClean="0"/>
              <a:t>9/16/2022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4B7E4EF-A1BD-40F4-AB7B-04F084DD991D}" type="slidenum">
              <a:rPr lang="en-US" smtClean="0"/>
              <a:t>‹#›</a:t>
            </a:fld>
            <a:endParaRPr lang="en-US" dirty="0"/>
          </a:p>
        </p:txBody>
      </p:sp>
    </p:spTree>
    <p:extLst>
      <p:ext uri="{BB962C8B-B14F-4D97-AF65-F5344CB8AC3E}">
        <p14:creationId xmlns:p14="http://schemas.microsoft.com/office/powerpoint/2010/main" val="23753279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5E1BBF9-8BEF-4353-BA68-30AAF9EBD8D8}"/>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a:extLst>
              <a:ext uri="{FF2B5EF4-FFF2-40B4-BE49-F238E27FC236}">
                <a16:creationId xmlns:a16="http://schemas.microsoft.com/office/drawing/2014/main" id="{5B941C21-2A5D-4912-AB06-1BB0C0EB6AE1}"/>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58200" y="607392"/>
            <a:ext cx="3161963" cy="1645920"/>
          </a:xfrm>
        </p:spPr>
        <p:txBody>
          <a:bodyPr anchor="b">
            <a:normAutofit/>
          </a:bodyPr>
          <a:lstStyle>
            <a:lvl1pPr algn="l" defTabSz="914400" rtl="0" eaLnBrk="1" latinLnBrk="0" hangingPunct="1">
              <a:lnSpc>
                <a:spcPct val="100000"/>
              </a:lnSpc>
              <a:spcBef>
                <a:spcPct val="0"/>
              </a:spcBef>
              <a:buNone/>
              <a:defRPr lang="en-US" sz="3200" b="0" kern="1200" cap="none" spc="0" baseline="0" dirty="0">
                <a:solidFill>
                  <a:schemeClr val="tx1"/>
                </a:solidFill>
                <a:effectLst/>
                <a:latin typeface="+mj-lt"/>
                <a:ea typeface="+mn-ea"/>
                <a:cs typeface="+mn-cs"/>
              </a:defRPr>
            </a:lvl1pPr>
          </a:lstStyle>
          <a:p>
            <a:r>
              <a:rPr lang="en-US"/>
              <a:t>Click to edit Master title style</a:t>
            </a:r>
            <a:endParaRPr lang="en-US" dirty="0"/>
          </a:p>
        </p:txBody>
      </p:sp>
      <p:sp>
        <p:nvSpPr>
          <p:cNvPr id="3" name="Content Placeholder 2"/>
          <p:cNvSpPr>
            <a:spLocks noGrp="1"/>
          </p:cNvSpPr>
          <p:nvPr>
            <p:ph idx="1"/>
          </p:nvPr>
        </p:nvSpPr>
        <p:spPr>
          <a:xfrm>
            <a:off x="685800" y="609600"/>
            <a:ext cx="68580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458200" y="2336800"/>
            <a:ext cx="3161963" cy="3606800"/>
          </a:xfrm>
        </p:spPr>
        <p:txBody>
          <a:bodyPr>
            <a:normAutofit/>
          </a:bodyPr>
          <a:lstStyle>
            <a:lvl1pPr marL="0" indent="0">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a:xfrm>
            <a:off x="5588000" y="6035040"/>
            <a:ext cx="1955800" cy="365760"/>
          </a:xfrm>
        </p:spPr>
        <p:txBody>
          <a:bodyPr/>
          <a:lstStyle>
            <a:lvl1pPr>
              <a:defRPr>
                <a:solidFill>
                  <a:schemeClr val="tx1">
                    <a:lumMod val="85000"/>
                    <a:lumOff val="15000"/>
                  </a:schemeClr>
                </a:solidFill>
              </a:defRPr>
            </a:lvl1pPr>
          </a:lstStyle>
          <a:p>
            <a:fld id="{7E8D12A6-918A-48BD-8CB9-CA713993B0EA}" type="datetime1">
              <a:rPr lang="en-US" smtClean="0"/>
              <a:t>9/16/2022</a:t>
            </a:fld>
            <a:endParaRPr lang="en-US" dirty="0"/>
          </a:p>
        </p:txBody>
      </p:sp>
      <p:sp>
        <p:nvSpPr>
          <p:cNvPr id="9" name="Footer Placeholder 8"/>
          <p:cNvSpPr>
            <a:spLocks noGrp="1"/>
          </p:cNvSpPr>
          <p:nvPr>
            <p:ph type="ftr" sz="quarter" idx="11"/>
          </p:nvPr>
        </p:nvSpPr>
        <p:spPr>
          <a:xfrm>
            <a:off x="685801" y="6035040"/>
            <a:ext cx="4584700" cy="365760"/>
          </a:xfrm>
        </p:spPr>
        <p:txBody>
          <a:bodyPr/>
          <a:lstStyle>
            <a:lvl1pPr algn="l">
              <a:defRPr/>
            </a:lvl1pPr>
          </a:lstStyle>
          <a:p>
            <a:endParaRPr lang="en-US" dirty="0"/>
          </a:p>
        </p:txBody>
      </p:sp>
      <p:sp>
        <p:nvSpPr>
          <p:cNvPr id="11" name="Slide Number Placeholder 10"/>
          <p:cNvSpPr>
            <a:spLocks noGrp="1"/>
          </p:cNvSpPr>
          <p:nvPr>
            <p:ph type="sldNum" sz="quarter" idx="12"/>
          </p:nvPr>
        </p:nvSpPr>
        <p:spPr>
          <a:xfrm>
            <a:off x="10396728" y="6035040"/>
            <a:ext cx="1223435" cy="365760"/>
          </a:xfrm>
        </p:spPr>
        <p:txBody>
          <a:bodyPr/>
          <a:lstStyle>
            <a:lvl1pPr>
              <a:defRPr>
                <a:solidFill>
                  <a:schemeClr val="tx1">
                    <a:lumMod val="85000"/>
                    <a:lumOff val="1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43216068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E687CA98-D9C7-497F-A1DA-7D22F8753BCE}"/>
              </a:ext>
            </a:extLst>
          </p:cNvPr>
          <p:cNvSpPr/>
          <p:nvPr/>
        </p:nvSpPr>
        <p:spPr>
          <a:xfrm>
            <a:off x="8119870" y="237744"/>
            <a:ext cx="3826596" cy="6382512"/>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28599" y="237744"/>
            <a:ext cx="7696201" cy="6382512"/>
          </a:xfrm>
          <a:solidFill>
            <a:schemeClr val="accent1">
              <a:lumMod val="60000"/>
              <a:lumOff val="40000"/>
            </a:schemeClr>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5" name="Date Placeholder 4"/>
          <p:cNvSpPr>
            <a:spLocks noGrp="1"/>
          </p:cNvSpPr>
          <p:nvPr>
            <p:ph type="dt" sz="half" idx="10"/>
          </p:nvPr>
        </p:nvSpPr>
        <p:spPr>
          <a:xfrm>
            <a:off x="5662337" y="6035040"/>
            <a:ext cx="2071963" cy="365760"/>
          </a:xfrm>
        </p:spPr>
        <p:txBody>
          <a:bodyPr/>
          <a:lstStyle>
            <a:lvl1pPr>
              <a:defRPr b="1">
                <a:solidFill>
                  <a:srgbClr val="FFFFFF"/>
                </a:solidFill>
                <a:effectLst>
                  <a:outerShdw blurRad="19050" dist="6350" dir="2700000" algn="tl" rotWithShape="0">
                    <a:prstClr val="black">
                      <a:alpha val="40000"/>
                    </a:prstClr>
                  </a:outerShdw>
                </a:effectLst>
              </a:defRPr>
            </a:lvl1pPr>
          </a:lstStyle>
          <a:p>
            <a:fld id="{E778CE86-875F-4587-BCF6-FA054AFC0D53}" type="datetime1">
              <a:rPr lang="en-US" smtClean="0"/>
              <a:pPr/>
              <a:t>9/16/2022</a:t>
            </a:fld>
            <a:endParaRPr lang="en-US" dirty="0"/>
          </a:p>
        </p:txBody>
      </p:sp>
      <p:sp>
        <p:nvSpPr>
          <p:cNvPr id="6" name="Footer Placeholder 5"/>
          <p:cNvSpPr>
            <a:spLocks noGrp="1"/>
          </p:cNvSpPr>
          <p:nvPr>
            <p:ph type="ftr" sz="quarter" idx="11"/>
          </p:nvPr>
        </p:nvSpPr>
        <p:spPr>
          <a:xfrm>
            <a:off x="612648" y="6035040"/>
            <a:ext cx="4588002" cy="365760"/>
          </a:xfrm>
        </p:spPr>
        <p:txBody>
          <a:bodyPr/>
          <a:lstStyle>
            <a:lvl1pPr marL="0" algn="r" defTabSz="914400" rtl="0" eaLnBrk="1" latinLnBrk="0" hangingPunct="1">
              <a:defRPr lang="en-US" sz="1000" b="1" kern="1200" dirty="0">
                <a:solidFill>
                  <a:srgbClr val="FFFFFF"/>
                </a:solidFill>
                <a:effectLst>
                  <a:outerShdw blurRad="19050" dist="6350" dir="2700000" algn="tl" rotWithShape="0">
                    <a:prstClr val="black">
                      <a:alpha val="40000"/>
                    </a:prstClr>
                  </a:outerShdw>
                </a:effectLst>
                <a:latin typeface="+mn-lt"/>
                <a:ea typeface="+mn-ea"/>
                <a:cs typeface="+mn-cs"/>
              </a:defRPr>
            </a:lvl1pPr>
          </a:lstStyle>
          <a:p>
            <a:pPr algn="l"/>
            <a:endParaRPr lang="en-US" dirty="0"/>
          </a:p>
        </p:txBody>
      </p:sp>
      <p:sp>
        <p:nvSpPr>
          <p:cNvPr id="7" name="Slide Number Placeholder 6"/>
          <p:cNvSpPr>
            <a:spLocks noGrp="1"/>
          </p:cNvSpPr>
          <p:nvPr>
            <p:ph type="sldNum" sz="quarter" idx="12"/>
          </p:nvPr>
        </p:nvSpPr>
        <p:spPr>
          <a:xfrm>
            <a:off x="10396728" y="6035040"/>
            <a:ext cx="1225296" cy="365760"/>
          </a:xfrm>
        </p:spPr>
        <p:txBody>
          <a:bodyPr/>
          <a:lstStyle/>
          <a:p>
            <a:fld id="{34B7E4EF-A1BD-40F4-AB7B-04F084DD991D}" type="slidenum">
              <a:rPr lang="en-US" smtClean="0"/>
              <a:t>‹#›</a:t>
            </a:fld>
            <a:endParaRPr lang="en-US" dirty="0"/>
          </a:p>
        </p:txBody>
      </p:sp>
      <p:sp>
        <p:nvSpPr>
          <p:cNvPr id="12" name="Rectangle 11">
            <a:extLst>
              <a:ext uri="{FF2B5EF4-FFF2-40B4-BE49-F238E27FC236}">
                <a16:creationId xmlns:a16="http://schemas.microsoft.com/office/drawing/2014/main" id="{F8B3D8CC-BB13-41A5-8F34-B8E84A4F9534}"/>
              </a:ext>
            </a:extLst>
          </p:cNvPr>
          <p:cNvSpPr/>
          <p:nvPr/>
        </p:nvSpPr>
        <p:spPr>
          <a:xfrm>
            <a:off x="8254660" y="374904"/>
            <a:ext cx="3557016" cy="6108192"/>
          </a:xfrm>
          <a:prstGeom prst="rect">
            <a:avLst/>
          </a:prstGeom>
          <a:noFill/>
          <a:ln w="6350" cap="sq">
            <a:solidFill>
              <a:schemeClr val="tx1">
                <a:lumMod val="75000"/>
                <a:lumOff val="25000"/>
              </a:schemeClr>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477250" y="603504"/>
            <a:ext cx="3144774" cy="1645920"/>
          </a:xfrm>
        </p:spPr>
        <p:txBody>
          <a:bodyPr anchor="b">
            <a:noAutofit/>
          </a:bodyPr>
          <a:lstStyle>
            <a:lvl1pPr algn="l">
              <a:lnSpc>
                <a:spcPct val="100000"/>
              </a:lnSpc>
              <a:defRPr sz="3200" b="0">
                <a:solidFill>
                  <a:schemeClr val="tx1"/>
                </a:solidFill>
                <a:latin typeface="+mj-lt"/>
              </a:defRPr>
            </a:lvl1pPr>
          </a:lstStyle>
          <a:p>
            <a:r>
              <a:rPr lang="en-US"/>
              <a:t>Click to edit Master title style</a:t>
            </a:r>
            <a:endParaRPr lang="en-US" dirty="0"/>
          </a:p>
        </p:txBody>
      </p:sp>
      <p:sp>
        <p:nvSpPr>
          <p:cNvPr id="4" name="Text Placeholder 3"/>
          <p:cNvSpPr>
            <a:spLocks noGrp="1"/>
          </p:cNvSpPr>
          <p:nvPr>
            <p:ph type="body" sz="half" idx="2"/>
          </p:nvPr>
        </p:nvSpPr>
        <p:spPr>
          <a:xfrm>
            <a:off x="8477250" y="2386584"/>
            <a:ext cx="3144774" cy="3511296"/>
          </a:xfrm>
        </p:spPr>
        <p:txBody>
          <a:bodyPr>
            <a:normAutofit/>
          </a:bodyPr>
          <a:lstStyle>
            <a:lvl1pPr marL="0" indent="0" algn="l">
              <a:lnSpc>
                <a:spcPct val="110000"/>
              </a:lnSpc>
              <a:spcBef>
                <a:spcPts val="800"/>
              </a:spcBef>
              <a:buNone/>
              <a:defRPr sz="18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09910365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94681D-2A4C-4A8D-B9B5-31D440D0328D}"/>
              </a:ext>
            </a:extLst>
          </p:cNvPr>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Rectangle 6"/>
          <p:cNvSpPr/>
          <p:nvPr/>
        </p:nvSpPr>
        <p:spPr>
          <a:xfrm>
            <a:off x="234696" y="237744"/>
            <a:ext cx="11722608" cy="6382512"/>
          </a:xfrm>
          <a:prstGeom prst="rect">
            <a:avLst/>
          </a:prstGeom>
          <a:solidFill>
            <a:schemeClr val="bg1">
              <a:lumMod val="75000"/>
              <a:alpha val="60000"/>
            </a:schemeClr>
          </a:solidFill>
          <a:ln w="6350" cap="flat" cmpd="sng" algn="ctr">
            <a:noFill/>
            <a:prstDash val="solid"/>
          </a:ln>
          <a:effectLst>
            <a:softEdge rad="0"/>
          </a:effectLst>
        </p:spPr>
      </p:sp>
      <p:sp>
        <p:nvSpPr>
          <p:cNvPr id="8" name="Rectangle 7"/>
          <p:cNvSpPr/>
          <p:nvPr/>
        </p:nvSpPr>
        <p:spPr>
          <a:xfrm>
            <a:off x="371856" y="374904"/>
            <a:ext cx="11448288" cy="6108192"/>
          </a:xfrm>
          <a:prstGeom prst="rect">
            <a:avLst/>
          </a:prstGeom>
          <a:noFill/>
          <a:ln w="6350" cap="sq" cmpd="sng" algn="ctr">
            <a:solidFill>
              <a:schemeClr val="tx1">
                <a:lumMod val="85000"/>
                <a:lumOff val="15000"/>
              </a:schemeClr>
            </a:solidFill>
            <a:prstDash val="solid"/>
            <a:miter lim="800000"/>
          </a:ln>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66800" y="2103120"/>
            <a:ext cx="10058400" cy="384962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256794" y="6035040"/>
            <a:ext cx="2893045"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F6FA2B21-3FCD-4721-B95C-427943F61125}" type="datetime1">
              <a:rPr lang="en-US" smtClean="0"/>
              <a:t>9/16/2022</a:t>
            </a:fld>
            <a:endParaRPr lang="en-US" dirty="0"/>
          </a:p>
        </p:txBody>
      </p:sp>
      <p:sp>
        <p:nvSpPr>
          <p:cNvPr id="5" name="Footer Placeholder 4"/>
          <p:cNvSpPr>
            <a:spLocks noGrp="1"/>
          </p:cNvSpPr>
          <p:nvPr>
            <p:ph type="ftr" sz="quarter" idx="3"/>
          </p:nvPr>
        </p:nvSpPr>
        <p:spPr>
          <a:xfrm>
            <a:off x="1066800" y="6035040"/>
            <a:ext cx="5816600" cy="365760"/>
          </a:xfrm>
          <a:prstGeom prst="rect">
            <a:avLst/>
          </a:prstGeom>
        </p:spPr>
        <p:txBody>
          <a:bodyPr vert="horz" lIns="91440" tIns="45720" rIns="91440" bIns="45720" rtlCol="0" anchor="b"/>
          <a:lstStyle>
            <a:lvl1pPr algn="l">
              <a:defRPr sz="800">
                <a:solidFill>
                  <a:schemeClr val="tx1">
                    <a:lumMod val="85000"/>
                    <a:lumOff val="15000"/>
                  </a:schemeClr>
                </a:solidFill>
              </a:defRPr>
            </a:lvl1pPr>
          </a:lstStyle>
          <a:p>
            <a:endParaRPr lang="en-US" dirty="0"/>
          </a:p>
        </p:txBody>
      </p:sp>
      <p:sp>
        <p:nvSpPr>
          <p:cNvPr id="6" name="Slide Number Placeholder 5"/>
          <p:cNvSpPr>
            <a:spLocks noGrp="1"/>
          </p:cNvSpPr>
          <p:nvPr>
            <p:ph type="sldNum" sz="quarter" idx="4"/>
          </p:nvPr>
        </p:nvSpPr>
        <p:spPr>
          <a:xfrm>
            <a:off x="10287000" y="6035040"/>
            <a:ext cx="838200" cy="365760"/>
          </a:xfrm>
          <a:prstGeom prst="rect">
            <a:avLst/>
          </a:prstGeom>
        </p:spPr>
        <p:txBody>
          <a:bodyPr vert="horz" lIns="91440" tIns="45720" rIns="91440" bIns="45720" rtlCol="0" anchor="b"/>
          <a:lstStyle>
            <a:lvl1pPr algn="r">
              <a:defRPr sz="800">
                <a:solidFill>
                  <a:schemeClr val="tx1">
                    <a:lumMod val="75000"/>
                    <a:lumOff val="25000"/>
                  </a:schemeClr>
                </a:solidFill>
              </a:defRPr>
            </a:lvl1pPr>
          </a:lstStyle>
          <a:p>
            <a:fld id="{34B7E4EF-A1BD-40F4-AB7B-04F084DD991D}" type="slidenum">
              <a:rPr lang="en-US" smtClean="0"/>
              <a:t>‹#›</a:t>
            </a:fld>
            <a:endParaRPr lang="en-US" dirty="0"/>
          </a:p>
        </p:txBody>
      </p:sp>
    </p:spTree>
    <p:extLst>
      <p:ext uri="{BB962C8B-B14F-4D97-AF65-F5344CB8AC3E}">
        <p14:creationId xmlns:p14="http://schemas.microsoft.com/office/powerpoint/2010/main" val="27209014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Lst>
  <p:hf sldNum="0" hdr="0" ftr="0" dt="0"/>
  <p:txStyles>
    <p:title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10000"/>
        </a:lnSpc>
        <a:spcBef>
          <a:spcPts val="900"/>
        </a:spcBef>
        <a:spcAft>
          <a:spcPts val="0"/>
        </a:spcAft>
        <a:buClr>
          <a:schemeClr val="tx1">
            <a:lumMod val="85000"/>
            <a:lumOff val="15000"/>
          </a:schemeClr>
        </a:buClr>
        <a:buFont typeface="Garamond" pitchFamily="18" charset="0"/>
        <a:buChar char="◦"/>
        <a:defRPr sz="15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3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1">
            <a:lumMod val="85000"/>
            <a:lumOff val="15000"/>
          </a:schemeClr>
        </a:buClr>
        <a:buFont typeface="Garamond" pitchFamily="18" charset="0"/>
        <a:buChar char="◦"/>
        <a:defRPr sz="12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1">
            <a:lumMod val="85000"/>
            <a:lumOff val="15000"/>
          </a:schemeClr>
        </a:buClr>
        <a:buFont typeface="Garamond" pitchFamily="18"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 Id="rId5" Type="http://schemas.microsoft.com/office/2007/relationships/hdphoto" Target="../media/hdphoto1.wdp"/><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8" name="Picture 7" descr="flower illustrations">
            <a:extLst>
              <a:ext uri="{FF2B5EF4-FFF2-40B4-BE49-F238E27FC236}">
                <a16:creationId xmlns:a16="http://schemas.microsoft.com/office/drawing/2014/main" id="{46768272-0F6A-4E58-A45C-F10D015D8952}"/>
              </a:ext>
            </a:extLst>
          </p:cNvPr>
          <p:cNvPicPr>
            <a:picLocks noChangeAspect="1"/>
          </p:cNvPicPr>
          <p:nvPr/>
        </p:nvPicPr>
        <p:blipFill rotWithShape="1">
          <a:blip r:embed="rId4">
            <a:extLst>
              <a:ext uri="{BEBA8EAE-BF5A-486C-A8C5-ECC9F3942E4B}">
                <a14:imgProps xmlns:a14="http://schemas.microsoft.com/office/drawing/2010/main">
                  <a14:imgLayer r:embed="rId5">
                    <a14:imgEffect>
                      <a14:artisticLightScreen/>
                    </a14:imgEffect>
                  </a14:imgLayer>
                </a14:imgProps>
              </a:ext>
              <a:ext uri="{28A0092B-C50C-407E-A947-70E740481C1C}">
                <a14:useLocalDpi xmlns:a14="http://schemas.microsoft.com/office/drawing/2010/main" val="0"/>
              </a:ext>
            </a:extLst>
          </a:blip>
          <a:srcRect/>
          <a:stretch/>
        </p:blipFill>
        <p:spPr>
          <a:xfrm>
            <a:off x="20" y="0"/>
            <a:ext cx="12191980" cy="6858000"/>
          </a:xfrm>
          <a:prstGeom prst="rect">
            <a:avLst/>
          </a:prstGeom>
        </p:spPr>
      </p:pic>
      <p:sp useBgFill="1">
        <p:nvSpPr>
          <p:cNvPr id="73" name="Rectangle 72">
            <a:extLst>
              <a:ext uri="{FF2B5EF4-FFF2-40B4-BE49-F238E27FC236}">
                <a16:creationId xmlns:a16="http://schemas.microsoft.com/office/drawing/2014/main" id="{BF9FFE17-DE95-4821-ACC1-B90C954492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07870" y="1267730"/>
            <a:ext cx="9576262" cy="4307950"/>
          </a:xfrm>
          <a:prstGeom prst="rect">
            <a:avLst/>
          </a:prstGeom>
          <a:ln w="6350" cap="flat" cmpd="sng" algn="ctr">
            <a:noFill/>
            <a:prstDash val="solid"/>
          </a:ln>
          <a:effectLst>
            <a:outerShdw blurRad="50800" algn="ctr" rotWithShape="0">
              <a:prstClr val="black">
                <a:alpha val="66000"/>
              </a:prstClr>
            </a:outerShdw>
            <a:softEdge rad="0"/>
          </a:effectLst>
        </p:spPr>
      </p:sp>
      <p:sp>
        <p:nvSpPr>
          <p:cNvPr id="75" name="Rectangle 74">
            <a:extLst>
              <a:ext uri="{FF2B5EF4-FFF2-40B4-BE49-F238E27FC236}">
                <a16:creationId xmlns:a16="http://schemas.microsoft.com/office/drawing/2014/main" id="{03CF76AF-FF72-4430-A772-0584032902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7801" y="1411615"/>
            <a:ext cx="9296400" cy="4034770"/>
          </a:xfrm>
          <a:prstGeom prst="rect">
            <a:avLst/>
          </a:prstGeom>
          <a:noFill/>
          <a:ln w="6350" cap="sq" cmpd="sng" algn="ctr">
            <a:solidFill>
              <a:schemeClr val="tx1">
                <a:lumMod val="75000"/>
                <a:lumOff val="25000"/>
              </a:schemeClr>
            </a:solidFill>
            <a:prstDash val="solid"/>
            <a:miter lim="800000"/>
          </a:ln>
          <a:effectLst/>
        </p:spPr>
      </p:sp>
      <p:sp>
        <p:nvSpPr>
          <p:cNvPr id="3" name="Subtitle 2">
            <a:extLst>
              <a:ext uri="{FF2B5EF4-FFF2-40B4-BE49-F238E27FC236}">
                <a16:creationId xmlns:a16="http://schemas.microsoft.com/office/drawing/2014/main" id="{C8722DDC-8EEE-4A06-8DFE-B44871EAA2CF}"/>
              </a:ext>
            </a:extLst>
          </p:cNvPr>
          <p:cNvSpPr>
            <a:spLocks noGrp="1"/>
          </p:cNvSpPr>
          <p:nvPr>
            <p:ph type="subTitle" idx="1"/>
          </p:nvPr>
        </p:nvSpPr>
        <p:spPr>
          <a:xfrm>
            <a:off x="3605642" y="2325412"/>
            <a:ext cx="4980716" cy="618293"/>
          </a:xfrm>
        </p:spPr>
        <p:txBody>
          <a:bodyPr>
            <a:normAutofit fontScale="92500" lnSpcReduction="20000"/>
          </a:bodyPr>
          <a:lstStyle/>
          <a:p>
            <a:pPr>
              <a:spcAft>
                <a:spcPts val="600"/>
              </a:spcAft>
            </a:pPr>
            <a:r>
              <a:rPr lang="en-US" sz="4000" b="1" dirty="0">
                <a:solidFill>
                  <a:srgbClr val="000000"/>
                </a:solidFill>
                <a:effectLst/>
                <a:latin typeface="HP Simplified" panose="020B0604020204020204" pitchFamily="34" charset="0"/>
              </a:rPr>
              <a:t>VIRTUAL KEYBOARD</a:t>
            </a:r>
            <a:endParaRPr lang="en-US" sz="4000" dirty="0">
              <a:latin typeface="HP Simplified" panose="020B0604020204020204" pitchFamily="34" charset="0"/>
            </a:endParaRPr>
          </a:p>
        </p:txBody>
      </p:sp>
      <p:sp>
        <p:nvSpPr>
          <p:cNvPr id="77" name="Rectangle 76">
            <a:extLst>
              <a:ext uri="{FF2B5EF4-FFF2-40B4-BE49-F238E27FC236}">
                <a16:creationId xmlns:a16="http://schemas.microsoft.com/office/drawing/2014/main" id="{0B1C8180-2FDD-4202-8C45-4057CB1AB2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79" name="Straight Connector 78">
            <a:extLst>
              <a:ext uri="{FF2B5EF4-FFF2-40B4-BE49-F238E27FC236}">
                <a16:creationId xmlns:a16="http://schemas.microsoft.com/office/drawing/2014/main" id="{D6E86CC6-13EA-4A88-86AD-CF27BF52CC9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3F80B441-4F7D-4B40-8A13-FED03A1F3A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941820" y="1267730"/>
            <a:ext cx="0" cy="64008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70C7FD1A-44B1-4E4C-B0C9-A8103DCCDCC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250180" y="1913025"/>
            <a:ext cx="1691640" cy="0"/>
          </a:xfrm>
          <a:prstGeom prst="line">
            <a:avLst/>
          </a:prstGeom>
          <a:solidFill>
            <a:schemeClr val="tx1">
              <a:lumMod val="85000"/>
              <a:lumOff val="15000"/>
            </a:schemeClr>
          </a:solidFill>
          <a:ln>
            <a:solidFill>
              <a:srgbClr val="FFFFFF"/>
            </a:solidFill>
            <a:miter lim="800000"/>
          </a:ln>
        </p:spPr>
        <p:style>
          <a:lnRef idx="1">
            <a:schemeClr val="accent1"/>
          </a:lnRef>
          <a:fillRef idx="0">
            <a:schemeClr val="accent1"/>
          </a:fillRef>
          <a:effectRef idx="0">
            <a:schemeClr val="accent1"/>
          </a:effectRef>
          <a:fontRef idx="minor">
            <a:schemeClr val="tx1"/>
          </a:fontRef>
        </p:style>
      </p:cxnSp>
      <p:sp>
        <p:nvSpPr>
          <p:cNvPr id="13" name="Text Placeholder 2">
            <a:extLst>
              <a:ext uri="{FF2B5EF4-FFF2-40B4-BE49-F238E27FC236}">
                <a16:creationId xmlns:a16="http://schemas.microsoft.com/office/drawing/2014/main" id="{66130ED3-C925-F6F2-9B1A-C61573531044}"/>
              </a:ext>
            </a:extLst>
          </p:cNvPr>
          <p:cNvSpPr txBox="1">
            <a:spLocks/>
          </p:cNvSpPr>
          <p:nvPr/>
        </p:nvSpPr>
        <p:spPr>
          <a:xfrm>
            <a:off x="4056997" y="3906271"/>
            <a:ext cx="4078006" cy="708777"/>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0"/>
              </a:spcBef>
              <a:spcAft>
                <a:spcPts val="0"/>
              </a:spcAft>
              <a:buClr>
                <a:schemeClr val="tx1">
                  <a:lumMod val="85000"/>
                  <a:lumOff val="15000"/>
                </a:schemeClr>
              </a:buClr>
              <a:buFont typeface="Garamond" pitchFamily="18" charset="0"/>
              <a:buNone/>
              <a:defRPr sz="1800" kern="1200" spc="80" baseline="0">
                <a:solidFill>
                  <a:schemeClr val="tx1">
                    <a:lumMod val="95000"/>
                    <a:lumOff val="5000"/>
                  </a:schemeClr>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C21084 :-  Mayur Patil</a:t>
            </a:r>
            <a:endParaRPr lang="en-IN" b="1" dirty="0">
              <a:latin typeface="Arial" panose="020B0604020202020204" pitchFamily="34" charset="0"/>
              <a:cs typeface="Arial" panose="020B0604020202020204" pitchFamily="34" charset="0"/>
            </a:endParaRPr>
          </a:p>
        </p:txBody>
      </p:sp>
      <p:sp>
        <p:nvSpPr>
          <p:cNvPr id="16" name="Text Placeholder 2">
            <a:extLst>
              <a:ext uri="{FF2B5EF4-FFF2-40B4-BE49-F238E27FC236}">
                <a16:creationId xmlns:a16="http://schemas.microsoft.com/office/drawing/2014/main" id="{4B697F6B-2473-6D21-E76B-A1BD32FF05AE}"/>
              </a:ext>
            </a:extLst>
          </p:cNvPr>
          <p:cNvSpPr txBox="1">
            <a:spLocks/>
          </p:cNvSpPr>
          <p:nvPr/>
        </p:nvSpPr>
        <p:spPr>
          <a:xfrm>
            <a:off x="4477076" y="4546220"/>
            <a:ext cx="3237848" cy="524479"/>
          </a:xfrm>
          <a:prstGeom prst="rect">
            <a:avLst/>
          </a:prstGeom>
        </p:spPr>
        <p:txBody>
          <a:bodyPr vert="horz" lIns="91440" tIns="45720" rIns="91440" bIns="45720" rtlCol="0" anchor="t">
            <a:normAutofit/>
          </a:bodyPr>
          <a:lstStyle>
            <a:lvl1pPr marL="0" indent="0" algn="ctr" defTabSz="914400" rtl="0" eaLnBrk="1" latinLnBrk="0" hangingPunct="1">
              <a:lnSpc>
                <a:spcPct val="110000"/>
              </a:lnSpc>
              <a:spcBef>
                <a:spcPts val="900"/>
              </a:spcBef>
              <a:spcAft>
                <a:spcPts val="0"/>
              </a:spcAft>
              <a:buClr>
                <a:schemeClr val="tx1">
                  <a:lumMod val="85000"/>
                  <a:lumOff val="15000"/>
                </a:schemeClr>
              </a:buClr>
              <a:buFont typeface="Garamond" pitchFamily="18" charset="0"/>
              <a:buNone/>
              <a:tabLst>
                <a:tab pos="2633663" algn="l"/>
              </a:tabLst>
              <a:defRPr sz="1800" kern="1200">
                <a:solidFill>
                  <a:schemeClr val="tx1">
                    <a:lumMod val="95000"/>
                    <a:lumOff val="5000"/>
                  </a:schemeClr>
                </a:solidFill>
                <a:effectLst/>
                <a:latin typeface="+mn-lt"/>
                <a:ea typeface="+mn-ea"/>
                <a:cs typeface="+mn-cs"/>
              </a:defRPr>
            </a:lvl1pPr>
            <a:lvl2pPr marL="457200" indent="0" algn="l"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tint val="75000"/>
                  </a:schemeClr>
                </a:solidFill>
                <a:latin typeface="+mn-lt"/>
                <a:ea typeface="+mn-ea"/>
                <a:cs typeface="+mn-cs"/>
              </a:defRPr>
            </a:lvl2pPr>
            <a:lvl3pPr marL="914400" indent="0" algn="l"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tint val="75000"/>
                  </a:schemeClr>
                </a:solidFill>
                <a:latin typeface="+mn-lt"/>
                <a:ea typeface="+mn-ea"/>
                <a:cs typeface="+mn-cs"/>
              </a:defRPr>
            </a:lvl3pPr>
            <a:lvl4pPr marL="1371600" indent="0" algn="l" defTabSz="914400" rtl="0" eaLnBrk="1" latinLnBrk="0" hangingPunct="1">
              <a:lnSpc>
                <a:spcPct val="100000"/>
              </a:lnSpc>
              <a:spcBef>
                <a:spcPts val="500"/>
              </a:spcBef>
              <a:buClr>
                <a:schemeClr val="tx1">
                  <a:lumMod val="85000"/>
                  <a:lumOff val="15000"/>
                </a:schemeClr>
              </a:buClr>
              <a:buFont typeface="Garamond" pitchFamily="18" charset="0"/>
              <a:buNone/>
              <a:defRPr sz="1400" kern="1200">
                <a:solidFill>
                  <a:schemeClr val="tx1">
                    <a:tint val="75000"/>
                  </a:schemeClr>
                </a:solidFill>
                <a:latin typeface="+mn-lt"/>
                <a:ea typeface="+mn-ea"/>
                <a:cs typeface="+mn-cs"/>
              </a:defRPr>
            </a:lvl4pPr>
            <a:lvl5pPr marL="1828800" indent="0" algn="l" defTabSz="914400" rtl="0" eaLnBrk="1" latinLnBrk="0" hangingPunct="1">
              <a:lnSpc>
                <a:spcPct val="100000"/>
              </a:lnSpc>
              <a:spcBef>
                <a:spcPts val="500"/>
              </a:spcBef>
              <a:buClr>
                <a:schemeClr val="tx1">
                  <a:lumMod val="85000"/>
                  <a:lumOff val="15000"/>
                </a:schemeClr>
              </a:buClr>
              <a:buFont typeface="Garamond" pitchFamily="18" charset="0"/>
              <a:buNone/>
              <a:defRPr sz="1400" kern="1200">
                <a:solidFill>
                  <a:schemeClr val="tx1">
                    <a:tint val="75000"/>
                  </a:schemeClr>
                </a:solidFill>
                <a:latin typeface="+mn-lt"/>
                <a:ea typeface="+mn-ea"/>
                <a:cs typeface="+mn-cs"/>
              </a:defRPr>
            </a:lvl5pPr>
            <a:lvl6pPr marL="2286000" indent="0" algn="l" defTabSz="914400" rtl="0" eaLnBrk="1" latinLnBrk="0" hangingPunct="1">
              <a:lnSpc>
                <a:spcPct val="100000"/>
              </a:lnSpc>
              <a:spcBef>
                <a:spcPts val="500"/>
              </a:spcBef>
              <a:buClr>
                <a:schemeClr val="tx1">
                  <a:lumMod val="85000"/>
                  <a:lumOff val="15000"/>
                </a:schemeClr>
              </a:buClr>
              <a:buFont typeface="Garamond" pitchFamily="18" charset="0"/>
              <a:buNone/>
              <a:defRPr sz="1400" kern="1200">
                <a:solidFill>
                  <a:schemeClr val="tx1">
                    <a:tint val="75000"/>
                  </a:schemeClr>
                </a:solidFill>
                <a:latin typeface="+mn-lt"/>
                <a:ea typeface="+mn-ea"/>
                <a:cs typeface="+mn-cs"/>
              </a:defRPr>
            </a:lvl6pPr>
            <a:lvl7pPr marL="2743200" indent="0" algn="l" defTabSz="914400" rtl="0" eaLnBrk="1" latinLnBrk="0" hangingPunct="1">
              <a:lnSpc>
                <a:spcPct val="100000"/>
              </a:lnSpc>
              <a:spcBef>
                <a:spcPts val="500"/>
              </a:spcBef>
              <a:buClr>
                <a:schemeClr val="tx1">
                  <a:lumMod val="85000"/>
                  <a:lumOff val="15000"/>
                </a:schemeClr>
              </a:buClr>
              <a:buFont typeface="Garamond" pitchFamily="18" charset="0"/>
              <a:buNone/>
              <a:defRPr sz="1400" kern="1200">
                <a:solidFill>
                  <a:schemeClr val="tx1">
                    <a:tint val="75000"/>
                  </a:schemeClr>
                </a:solidFill>
                <a:latin typeface="+mn-lt"/>
                <a:ea typeface="+mn-ea"/>
                <a:cs typeface="+mn-cs"/>
              </a:defRPr>
            </a:lvl7pPr>
            <a:lvl8pPr marL="3200400" indent="0" algn="l" defTabSz="914400" rtl="0" eaLnBrk="1" latinLnBrk="0" hangingPunct="1">
              <a:lnSpc>
                <a:spcPct val="100000"/>
              </a:lnSpc>
              <a:spcBef>
                <a:spcPts val="500"/>
              </a:spcBef>
              <a:buClr>
                <a:schemeClr val="tx1">
                  <a:lumMod val="85000"/>
                  <a:lumOff val="15000"/>
                </a:schemeClr>
              </a:buClr>
              <a:buFont typeface="Garamond" pitchFamily="18" charset="0"/>
              <a:buNone/>
              <a:defRPr sz="1400" kern="1200">
                <a:solidFill>
                  <a:schemeClr val="tx1">
                    <a:tint val="75000"/>
                  </a:schemeClr>
                </a:solidFill>
                <a:latin typeface="+mn-lt"/>
                <a:ea typeface="+mn-ea"/>
                <a:cs typeface="+mn-cs"/>
              </a:defRPr>
            </a:lvl8pPr>
            <a:lvl9pPr marL="3657600" indent="0" algn="l" defTabSz="914400" rtl="0" eaLnBrk="1" latinLnBrk="0" hangingPunct="1">
              <a:lnSpc>
                <a:spcPct val="100000"/>
              </a:lnSpc>
              <a:spcBef>
                <a:spcPts val="500"/>
              </a:spcBef>
              <a:buClr>
                <a:schemeClr val="tx1">
                  <a:lumMod val="85000"/>
                  <a:lumOff val="15000"/>
                </a:schemeClr>
              </a:buClr>
              <a:buFont typeface="Garamond" pitchFamily="18" charset="0"/>
              <a:buNone/>
              <a:defRPr sz="1400" kern="1200">
                <a:solidFill>
                  <a:schemeClr val="tx1">
                    <a:tint val="75000"/>
                  </a:schemeClr>
                </a:solidFill>
                <a:latin typeface="+mn-lt"/>
                <a:ea typeface="+mn-ea"/>
                <a:cs typeface="+mn-cs"/>
              </a:defRPr>
            </a:lvl9pPr>
          </a:lstStyle>
          <a:p>
            <a:r>
              <a:rPr lang="en-US" b="1" dirty="0">
                <a:latin typeface="Arial" panose="020B0604020202020204" pitchFamily="34" charset="0"/>
                <a:cs typeface="Arial" panose="020B0604020202020204" pitchFamily="34" charset="0"/>
              </a:rPr>
              <a:t>C21101  :-  Siddhi Rane</a:t>
            </a:r>
            <a:endParaRPr lang="en-IN" b="1" dirty="0">
              <a:latin typeface="Arial" panose="020B0604020202020204" pitchFamily="34" charset="0"/>
              <a:cs typeface="Arial" panose="020B0604020202020204" pitchFamily="34" charset="0"/>
            </a:endParaRPr>
          </a:p>
        </p:txBody>
      </p:sp>
      <p:sp>
        <p:nvSpPr>
          <p:cNvPr id="12" name="Text Placeholder 2">
            <a:extLst>
              <a:ext uri="{FF2B5EF4-FFF2-40B4-BE49-F238E27FC236}">
                <a16:creationId xmlns:a16="http://schemas.microsoft.com/office/drawing/2014/main" id="{EE162276-8C8D-3193-0064-A8A55DF1547C}"/>
              </a:ext>
            </a:extLst>
          </p:cNvPr>
          <p:cNvSpPr txBox="1">
            <a:spLocks/>
          </p:cNvSpPr>
          <p:nvPr/>
        </p:nvSpPr>
        <p:spPr>
          <a:xfrm>
            <a:off x="4102467" y="3284110"/>
            <a:ext cx="4078006" cy="708777"/>
          </a:xfrm>
          <a:prstGeom prst="rect">
            <a:avLst/>
          </a:prstGeom>
        </p:spPr>
        <p:txBody>
          <a:bodyPr vert="horz" lIns="91440" tIns="45720" rIns="91440" bIns="45720" rtlCol="0">
            <a:normAutofit/>
          </a:bodyPr>
          <a:lstStyle>
            <a:lvl1pPr marL="0" indent="0" algn="ctr" defTabSz="914400" rtl="0" eaLnBrk="1" latinLnBrk="0" hangingPunct="1">
              <a:lnSpc>
                <a:spcPct val="110000"/>
              </a:lnSpc>
              <a:spcBef>
                <a:spcPts val="0"/>
              </a:spcBef>
              <a:spcAft>
                <a:spcPts val="0"/>
              </a:spcAft>
              <a:buClr>
                <a:schemeClr val="tx1">
                  <a:lumMod val="85000"/>
                  <a:lumOff val="15000"/>
                </a:schemeClr>
              </a:buClr>
              <a:buFont typeface="Garamond" pitchFamily="18" charset="0"/>
              <a:buNone/>
              <a:defRPr sz="1800" kern="1200" spc="80" baseline="0">
                <a:solidFill>
                  <a:schemeClr val="tx1">
                    <a:lumMod val="95000"/>
                    <a:lumOff val="5000"/>
                  </a:schemeClr>
                </a:solidFill>
                <a:latin typeface="+mn-lt"/>
                <a:ea typeface="+mn-ea"/>
                <a:cs typeface="+mn-cs"/>
              </a:defRPr>
            </a:lvl1pPr>
            <a:lvl2pPr marL="457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2pPr>
            <a:lvl3pPr marL="914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3pPr>
            <a:lvl4pPr marL="1371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4pPr>
            <a:lvl5pPr marL="18288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5pPr>
            <a:lvl6pPr marL="22860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6pPr>
            <a:lvl7pPr marL="27432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7pPr>
            <a:lvl8pPr marL="32004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8pPr>
            <a:lvl9pPr marL="3657600" indent="0" algn="ctr" defTabSz="914400" rtl="0" eaLnBrk="1" latinLnBrk="0" hangingPunct="1">
              <a:lnSpc>
                <a:spcPct val="100000"/>
              </a:lnSpc>
              <a:spcBef>
                <a:spcPts val="500"/>
              </a:spcBef>
              <a:buClr>
                <a:schemeClr val="tx1">
                  <a:lumMod val="85000"/>
                  <a:lumOff val="15000"/>
                </a:schemeClr>
              </a:buClr>
              <a:buFont typeface="Garamond" pitchFamily="18" charset="0"/>
              <a:buNone/>
              <a:defRPr sz="1600" kern="1200">
                <a:solidFill>
                  <a:schemeClr val="tx1"/>
                </a:solidFill>
                <a:latin typeface="+mn-lt"/>
                <a:ea typeface="+mn-ea"/>
                <a:cs typeface="+mn-cs"/>
              </a:defRPr>
            </a:lvl9pPr>
          </a:lstStyle>
          <a:p>
            <a:r>
              <a:rPr lang="en-US" b="1" dirty="0">
                <a:latin typeface="Arial" panose="020B0604020202020204" pitchFamily="34" charset="0"/>
                <a:cs typeface="Arial" panose="020B0604020202020204" pitchFamily="34" charset="0"/>
              </a:rPr>
              <a:t>Mentor :- Prof. Pritam </a:t>
            </a:r>
            <a:r>
              <a:rPr lang="en-US" b="1" dirty="0" err="1">
                <a:latin typeface="Arial" panose="020B0604020202020204" pitchFamily="34" charset="0"/>
                <a:cs typeface="Arial" panose="020B0604020202020204" pitchFamily="34" charset="0"/>
              </a:rPr>
              <a:t>Warke</a:t>
            </a:r>
            <a:endParaRPr lang="en-IN"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02808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53E522-315D-4CC1-F836-2704B8177E4D}"/>
              </a:ext>
            </a:extLst>
          </p:cNvPr>
          <p:cNvSpPr>
            <a:spLocks noGrp="1"/>
          </p:cNvSpPr>
          <p:nvPr>
            <p:ph type="title"/>
          </p:nvPr>
        </p:nvSpPr>
        <p:spPr>
          <a:xfrm>
            <a:off x="1066800" y="642594"/>
            <a:ext cx="9801497" cy="698526"/>
          </a:xfrm>
        </p:spPr>
        <p:txBody>
          <a:bodyPr/>
          <a:lstStyle/>
          <a:p>
            <a:pPr algn="ctr"/>
            <a:r>
              <a:rPr lang="en-US" b="1" dirty="0">
                <a:latin typeface="Calibri" panose="020F0502020204030204" pitchFamily="34" charset="0"/>
                <a:cs typeface="Calibri" panose="020F0502020204030204" pitchFamily="34" charset="0"/>
              </a:rPr>
              <a:t>UML Diagram</a:t>
            </a:r>
            <a:endParaRPr lang="en-IN" b="1" dirty="0">
              <a:latin typeface="Calibri" panose="020F0502020204030204" pitchFamily="34" charset="0"/>
              <a:cs typeface="Calibri" panose="020F0502020204030204" pitchFamily="34" charset="0"/>
            </a:endParaRPr>
          </a:p>
        </p:txBody>
      </p:sp>
      <p:pic>
        <p:nvPicPr>
          <p:cNvPr id="1026" name="Picture 2">
            <a:extLst>
              <a:ext uri="{FF2B5EF4-FFF2-40B4-BE49-F238E27FC236}">
                <a16:creationId xmlns:a16="http://schemas.microsoft.com/office/drawing/2014/main" id="{42BDEBBD-DFDE-D4C8-010C-C93FB5320B1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96698" y="1583120"/>
            <a:ext cx="4598603" cy="480006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562017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EC7BCB-AF62-4D15-1743-0B61CC84832C}"/>
              </a:ext>
            </a:extLst>
          </p:cNvPr>
          <p:cNvSpPr>
            <a:spLocks noGrp="1"/>
          </p:cNvSpPr>
          <p:nvPr>
            <p:ph type="title"/>
          </p:nvPr>
        </p:nvSpPr>
        <p:spPr/>
        <p:txBody>
          <a:bodyPr/>
          <a:lstStyle/>
          <a:p>
            <a:pPr algn="ctr"/>
            <a:r>
              <a:rPr lang="en-US" b="1" dirty="0">
                <a:latin typeface="Calibri" panose="020F0502020204030204" pitchFamily="34" charset="0"/>
                <a:cs typeface="Calibri" panose="020F0502020204030204" pitchFamily="34" charset="0"/>
              </a:rPr>
              <a:t>Future Scope</a:t>
            </a:r>
            <a:endParaRPr lang="en-IN" b="1"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60A7D0B7-A8C8-552F-E5AB-00D39C126D52}"/>
              </a:ext>
            </a:extLst>
          </p:cNvPr>
          <p:cNvSpPr>
            <a:spLocks noGrp="1"/>
          </p:cNvSpPr>
          <p:nvPr>
            <p:ph idx="1"/>
          </p:nvPr>
        </p:nvSpPr>
        <p:spPr/>
        <p:txBody>
          <a:bodyPr>
            <a:normAutofit/>
          </a:bodyPr>
          <a:lstStyle/>
          <a:p>
            <a:pPr algn="l" rtl="0" fontAlgn="base">
              <a:lnSpc>
                <a:spcPct val="150000"/>
              </a:lnSpc>
            </a:pPr>
            <a:r>
              <a:rPr lang="en-IN" sz="2800" u="none" strike="noStrike" dirty="0">
                <a:effectLst/>
                <a:latin typeface="Calibri" panose="020F0502020204030204" pitchFamily="34" charset="0"/>
                <a:cs typeface="Calibri" panose="020F0502020204030204" pitchFamily="34" charset="0"/>
              </a:rPr>
              <a:t>The basic idea of building a virtual keyboard can be expanded upon to build an even better and more </a:t>
            </a:r>
            <a:r>
              <a:rPr lang="en-IN" sz="2800" u="none" strike="noStrike" dirty="0" err="1">
                <a:effectLst/>
                <a:latin typeface="Calibri" panose="020F0502020204030204" pitchFamily="34" charset="0"/>
                <a:cs typeface="Calibri" panose="020F0502020204030204" pitchFamily="34" charset="0"/>
              </a:rPr>
              <a:t>userfriendly</a:t>
            </a:r>
            <a:r>
              <a:rPr lang="en-IN" sz="2800" u="none" strike="noStrike" dirty="0">
                <a:effectLst/>
                <a:latin typeface="Calibri" panose="020F0502020204030204" pitchFamily="34" charset="0"/>
                <a:cs typeface="Calibri" panose="020F0502020204030204" pitchFamily="34" charset="0"/>
              </a:rPr>
              <a:t> gadget. </a:t>
            </a:r>
            <a:r>
              <a:rPr lang="en-US" sz="2800" dirty="0">
                <a:effectLst/>
                <a:latin typeface="Calibri" panose="020F0502020204030204" pitchFamily="34" charset="0"/>
                <a:cs typeface="Calibri" panose="020F0502020204030204" pitchFamily="34" charset="0"/>
              </a:rPr>
              <a:t>​</a:t>
            </a:r>
          </a:p>
          <a:p>
            <a:pPr lvl="5" fontAlgn="base">
              <a:lnSpc>
                <a:spcPct val="150000"/>
              </a:lnSpc>
              <a:buFont typeface="Arial" panose="020B0604020202020204" pitchFamily="34" charset="0"/>
              <a:buChar char="•"/>
            </a:pPr>
            <a:r>
              <a:rPr lang="en-IN" sz="2700" u="none" strike="noStrike" dirty="0">
                <a:effectLst/>
                <a:latin typeface="Calibri" panose="020F0502020204030204" pitchFamily="34" charset="0"/>
                <a:cs typeface="Calibri" panose="020F0502020204030204" pitchFamily="34" charset="0"/>
              </a:rPr>
              <a:t> Increase in Speed</a:t>
            </a:r>
            <a:r>
              <a:rPr lang="en-US" sz="2700" dirty="0">
                <a:effectLst/>
                <a:latin typeface="Calibri" panose="020F0502020204030204" pitchFamily="34" charset="0"/>
                <a:cs typeface="Calibri" panose="020F0502020204030204" pitchFamily="34" charset="0"/>
              </a:rPr>
              <a:t>​</a:t>
            </a:r>
          </a:p>
          <a:p>
            <a:pPr lvl="5" fontAlgn="base">
              <a:lnSpc>
                <a:spcPct val="150000"/>
              </a:lnSpc>
              <a:buFont typeface="Arial" panose="020B0604020202020204" pitchFamily="34" charset="0"/>
              <a:buChar char="•"/>
            </a:pPr>
            <a:r>
              <a:rPr lang="en-IN" sz="2700" u="none" strike="noStrike" dirty="0">
                <a:effectLst/>
                <a:latin typeface="Calibri" panose="020F0502020204030204" pitchFamily="34" charset="0"/>
                <a:cs typeface="Calibri" panose="020F0502020204030204" pitchFamily="34" charset="0"/>
              </a:rPr>
              <a:t> Multi-touch compatibility:</a:t>
            </a:r>
            <a:r>
              <a:rPr lang="en-US" sz="2700" dirty="0">
                <a:effectLst/>
                <a:latin typeface="Calibri" panose="020F0502020204030204" pitchFamily="34" charset="0"/>
                <a:cs typeface="Calibri" panose="020F0502020204030204" pitchFamily="34" charset="0"/>
              </a:rPr>
              <a:t>​</a:t>
            </a:r>
          </a:p>
          <a:p>
            <a:pPr lvl="5" fontAlgn="base">
              <a:lnSpc>
                <a:spcPct val="150000"/>
              </a:lnSpc>
              <a:buFont typeface="Arial" panose="020B0604020202020204" pitchFamily="34" charset="0"/>
              <a:buChar char="•"/>
            </a:pPr>
            <a:r>
              <a:rPr lang="en-IN" sz="2700" u="none" strike="noStrike" dirty="0">
                <a:effectLst/>
                <a:latin typeface="Calibri" panose="020F0502020204030204" pitchFamily="34" charset="0"/>
                <a:cs typeface="Calibri" panose="020F0502020204030204" pitchFamily="34" charset="0"/>
              </a:rPr>
              <a:t> Android compatibility:</a:t>
            </a:r>
            <a:r>
              <a:rPr lang="en-US" sz="2700" dirty="0">
                <a:effectLst/>
                <a:latin typeface="Calibri" panose="020F0502020204030204" pitchFamily="34" charset="0"/>
                <a:cs typeface="Calibri" panose="020F0502020204030204" pitchFamily="34" charset="0"/>
              </a:rPr>
              <a:t>​</a:t>
            </a:r>
          </a:p>
          <a:p>
            <a:endParaRPr lang="en-IN" sz="28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880363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EACEB3-7A76-0E2E-CEC1-6E6312A2FE90}"/>
              </a:ext>
            </a:extLst>
          </p:cNvPr>
          <p:cNvSpPr>
            <a:spLocks noGrp="1"/>
          </p:cNvSpPr>
          <p:nvPr>
            <p:ph type="title"/>
          </p:nvPr>
        </p:nvSpPr>
        <p:spPr/>
        <p:txBody>
          <a:bodyPr/>
          <a:lstStyle/>
          <a:p>
            <a:pPr algn="ctr"/>
            <a:r>
              <a:rPr lang="en-US" b="1" dirty="0">
                <a:latin typeface="Calibri" panose="020F0502020204030204" pitchFamily="34" charset="0"/>
                <a:cs typeface="Calibri" panose="020F0502020204030204" pitchFamily="34" charset="0"/>
              </a:rPr>
              <a:t>Conclusion</a:t>
            </a:r>
            <a:endParaRPr lang="en-IN" b="1"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4B503933-2054-7961-4201-F1567FF05350}"/>
              </a:ext>
            </a:extLst>
          </p:cNvPr>
          <p:cNvSpPr>
            <a:spLocks noGrp="1"/>
          </p:cNvSpPr>
          <p:nvPr>
            <p:ph idx="1"/>
          </p:nvPr>
        </p:nvSpPr>
        <p:spPr>
          <a:xfrm>
            <a:off x="1066800" y="2198914"/>
            <a:ext cx="10058400" cy="3849624"/>
          </a:xfrm>
        </p:spPr>
        <p:txBody>
          <a:bodyPr>
            <a:normAutofit/>
          </a:bodyPr>
          <a:lstStyle/>
          <a:p>
            <a:pPr>
              <a:lnSpc>
                <a:spcPct val="150000"/>
              </a:lnSpc>
            </a:pPr>
            <a:r>
              <a:rPr lang="en-US" sz="2400" b="0" i="0" u="none" strike="noStrike" dirty="0">
                <a:effectLst/>
                <a:latin typeface="Calibri" panose="020F0502020204030204" pitchFamily="34" charset="0"/>
                <a:cs typeface="Calibri" panose="020F0502020204030204" pitchFamily="34" charset="0"/>
              </a:rPr>
              <a:t>The virtual keyboard concept demonstrated in our project is not only technically feasible, but also has enormous market potential. As our aim for building the gadget was only to test its technical feasibility, there are some drawbacks to the device which need to be overcome before its true potential can be realized.</a:t>
            </a:r>
            <a:r>
              <a:rPr lang="en-US" sz="2400" b="0" i="0" dirty="0">
                <a:effectLst/>
                <a:latin typeface="Calibri" panose="020F0502020204030204" pitchFamily="34" charset="0"/>
                <a:cs typeface="Calibri" panose="020F0502020204030204" pitchFamily="34" charset="0"/>
              </a:rPr>
              <a:t>​</a:t>
            </a:r>
            <a:endParaRPr lang="en-IN"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1845539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1265BC-8CDB-532B-5981-A6D74A8F06EC}"/>
              </a:ext>
            </a:extLst>
          </p:cNvPr>
          <p:cNvSpPr>
            <a:spLocks noGrp="1"/>
          </p:cNvSpPr>
          <p:nvPr>
            <p:ph type="title"/>
          </p:nvPr>
        </p:nvSpPr>
        <p:spPr/>
        <p:txBody>
          <a:bodyPr/>
          <a:lstStyle/>
          <a:p>
            <a:r>
              <a:rPr lang="en-US" dirty="0"/>
              <a:t>Thank you</a:t>
            </a:r>
            <a:endParaRPr lang="en-IN" dirty="0"/>
          </a:p>
        </p:txBody>
      </p:sp>
    </p:spTree>
    <p:extLst>
      <p:ext uri="{BB962C8B-B14F-4D97-AF65-F5344CB8AC3E}">
        <p14:creationId xmlns:p14="http://schemas.microsoft.com/office/powerpoint/2010/main" val="30731783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9BC220-7FC8-CDA6-826F-D5FBDFF05218}"/>
              </a:ext>
            </a:extLst>
          </p:cNvPr>
          <p:cNvSpPr>
            <a:spLocks noGrp="1"/>
          </p:cNvSpPr>
          <p:nvPr>
            <p:ph type="title"/>
          </p:nvPr>
        </p:nvSpPr>
        <p:spPr/>
        <p:txBody>
          <a:bodyPr/>
          <a:lstStyle/>
          <a:p>
            <a:pPr algn="ctr"/>
            <a:r>
              <a:rPr lang="en-US" b="1" i="1" dirty="0">
                <a:latin typeface="Calibri" panose="020F0502020204030204" pitchFamily="34" charset="0"/>
                <a:cs typeface="Calibri" panose="020F0502020204030204" pitchFamily="34" charset="0"/>
              </a:rPr>
              <a:t>Introduction</a:t>
            </a:r>
            <a:endParaRPr lang="en-IN" b="1" i="1"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FD18C474-EECD-5383-3EFE-73A1917F4619}"/>
              </a:ext>
            </a:extLst>
          </p:cNvPr>
          <p:cNvSpPr>
            <a:spLocks noGrp="1"/>
          </p:cNvSpPr>
          <p:nvPr>
            <p:ph idx="1"/>
          </p:nvPr>
        </p:nvSpPr>
        <p:spPr>
          <a:xfrm>
            <a:off x="6740435" y="2781532"/>
            <a:ext cx="4946467" cy="2513279"/>
          </a:xfrm>
        </p:spPr>
        <p:txBody>
          <a:bodyPr>
            <a:normAutofit/>
          </a:bodyPr>
          <a:lstStyle/>
          <a:p>
            <a:pPr rtl="0">
              <a:spcBef>
                <a:spcPts val="0"/>
              </a:spcBef>
              <a:spcAft>
                <a:spcPts val="0"/>
              </a:spcAft>
            </a:pPr>
            <a:r>
              <a:rPr lang="en-US" sz="2400" b="0" i="0" u="none" strike="noStrike" dirty="0">
                <a:effectLst/>
                <a:latin typeface="Calibri" panose="020F0502020204030204" pitchFamily="34" charset="0"/>
                <a:cs typeface="Calibri" panose="020F0502020204030204" pitchFamily="34" charset="0"/>
              </a:rPr>
              <a:t>A virtual keyboard is a software component that allows the input of characters without the need for physical keys.</a:t>
            </a:r>
            <a:br>
              <a:rPr lang="en-US" sz="1800" dirty="0">
                <a:latin typeface="Calibri" panose="020F0502020204030204" pitchFamily="34" charset="0"/>
                <a:cs typeface="Calibri" panose="020F0502020204030204" pitchFamily="34" charset="0"/>
              </a:rPr>
            </a:br>
            <a:endParaRPr lang="en-IN" sz="18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AAFBC805-1FED-0A97-FD8B-AA8BAB0245CA}"/>
              </a:ext>
            </a:extLst>
          </p:cNvPr>
          <p:cNvPicPr>
            <a:picLocks noChangeAspect="1"/>
          </p:cNvPicPr>
          <p:nvPr/>
        </p:nvPicPr>
        <p:blipFill>
          <a:blip r:embed="rId2"/>
          <a:stretch>
            <a:fillRect/>
          </a:stretch>
        </p:blipFill>
        <p:spPr>
          <a:xfrm>
            <a:off x="754653" y="2170192"/>
            <a:ext cx="5567770" cy="3456428"/>
          </a:xfrm>
          <a:prstGeom prst="rect">
            <a:avLst/>
          </a:prstGeom>
        </p:spPr>
      </p:pic>
    </p:spTree>
    <p:extLst>
      <p:ext uri="{BB962C8B-B14F-4D97-AF65-F5344CB8AC3E}">
        <p14:creationId xmlns:p14="http://schemas.microsoft.com/office/powerpoint/2010/main" val="131628088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A30C8-B7AD-85C5-2642-04B8EF2BE21B}"/>
              </a:ext>
            </a:extLst>
          </p:cNvPr>
          <p:cNvSpPr>
            <a:spLocks noGrp="1"/>
          </p:cNvSpPr>
          <p:nvPr>
            <p:ph type="title"/>
          </p:nvPr>
        </p:nvSpPr>
        <p:spPr>
          <a:xfrm>
            <a:off x="1066800" y="1208651"/>
            <a:ext cx="10058400" cy="1371600"/>
          </a:xfrm>
        </p:spPr>
        <p:txBody>
          <a:bodyPr/>
          <a:lstStyle/>
          <a:p>
            <a:pPr algn="ctr"/>
            <a:r>
              <a:rPr lang="en-US" b="1" dirty="0">
                <a:latin typeface="Calibri" panose="020F0502020204030204" pitchFamily="34" charset="0"/>
                <a:cs typeface="Calibri" panose="020F0502020204030204" pitchFamily="34" charset="0"/>
              </a:rPr>
              <a:t>Requirement Specification</a:t>
            </a:r>
            <a:endParaRPr lang="en-IN" b="1"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5D13A136-65E1-12FD-58BF-BC63145BE740}"/>
              </a:ext>
            </a:extLst>
          </p:cNvPr>
          <p:cNvSpPr>
            <a:spLocks noGrp="1"/>
          </p:cNvSpPr>
          <p:nvPr>
            <p:ph idx="1"/>
          </p:nvPr>
        </p:nvSpPr>
        <p:spPr>
          <a:xfrm>
            <a:off x="4672149" y="2913017"/>
            <a:ext cx="3357154" cy="1850571"/>
          </a:xfrm>
        </p:spPr>
        <p:txBody>
          <a:bodyPr>
            <a:normAutofit fontScale="92500" lnSpcReduction="20000"/>
          </a:bodyPr>
          <a:lstStyle/>
          <a:p>
            <a:pPr marL="25400" rtl="0">
              <a:spcBef>
                <a:spcPts val="0"/>
              </a:spcBef>
              <a:spcAft>
                <a:spcPts val="0"/>
              </a:spcAft>
            </a:pPr>
            <a:r>
              <a:rPr lang="en-US" sz="2600" b="1" i="0" u="none" strike="noStrike" dirty="0">
                <a:effectLst/>
                <a:latin typeface="Calibri" panose="020F0502020204030204" pitchFamily="34" charset="0"/>
                <a:cs typeface="Calibri" panose="020F0502020204030204" pitchFamily="34" charset="0"/>
              </a:rPr>
              <a:t>Technology:​</a:t>
            </a:r>
          </a:p>
          <a:p>
            <a:pPr marL="25400" rtl="0">
              <a:spcBef>
                <a:spcPts val="0"/>
              </a:spcBef>
              <a:spcAft>
                <a:spcPts val="0"/>
              </a:spcAft>
            </a:pPr>
            <a:endParaRPr lang="en-US" b="0" dirty="0">
              <a:effectLst/>
              <a:latin typeface="Calibri" panose="020F0502020204030204" pitchFamily="34" charset="0"/>
              <a:cs typeface="Calibri" panose="020F0502020204030204" pitchFamily="34" charset="0"/>
            </a:endParaRPr>
          </a:p>
          <a:p>
            <a:pPr marL="1683820" lvl="5" fontAlgn="base">
              <a:spcBef>
                <a:spcPts val="0"/>
              </a:spcBef>
              <a:buFont typeface="Arial" panose="020B0604020202020204" pitchFamily="34" charset="0"/>
              <a:buChar char="•"/>
            </a:pPr>
            <a:r>
              <a:rPr lang="en-US" sz="2200" i="0" u="none" strike="noStrike" dirty="0">
                <a:effectLst/>
                <a:latin typeface="Calibri" panose="020F0502020204030204" pitchFamily="34" charset="0"/>
                <a:cs typeface="Calibri" panose="020F0502020204030204" pitchFamily="34" charset="0"/>
              </a:rPr>
              <a:t>Python</a:t>
            </a:r>
            <a:r>
              <a:rPr lang="en-US" sz="1700" i="0" u="none" strike="noStrike" dirty="0">
                <a:effectLst/>
                <a:latin typeface="Calibri" panose="020F0502020204030204" pitchFamily="34" charset="0"/>
                <a:cs typeface="Calibri" panose="020F0502020204030204" pitchFamily="34" charset="0"/>
              </a:rPr>
              <a:t> ​</a:t>
            </a:r>
          </a:p>
          <a:p>
            <a:pPr marL="1455220" lvl="5" indent="0" fontAlgn="base">
              <a:spcBef>
                <a:spcPts val="0"/>
              </a:spcBef>
              <a:buNone/>
            </a:pPr>
            <a:endParaRPr lang="en-US" sz="1700" b="1" i="0" u="none" strike="noStrike" dirty="0">
              <a:effectLst/>
              <a:latin typeface="Calibri" panose="020F0502020204030204" pitchFamily="34" charset="0"/>
              <a:cs typeface="Calibri" panose="020F0502020204030204" pitchFamily="34" charset="0"/>
            </a:endParaRPr>
          </a:p>
          <a:p>
            <a:pPr marL="25400" rtl="0">
              <a:spcBef>
                <a:spcPts val="0"/>
              </a:spcBef>
              <a:spcAft>
                <a:spcPts val="0"/>
              </a:spcAft>
            </a:pPr>
            <a:r>
              <a:rPr lang="en-US" sz="2600" b="1" i="0" u="none" strike="noStrike" dirty="0">
                <a:effectLst/>
                <a:latin typeface="Calibri" panose="020F0502020204030204" pitchFamily="34" charset="0"/>
                <a:cs typeface="Calibri" panose="020F0502020204030204" pitchFamily="34" charset="0"/>
              </a:rPr>
              <a:t>Software Used:​</a:t>
            </a:r>
          </a:p>
          <a:p>
            <a:pPr marL="25400" rtl="0">
              <a:spcBef>
                <a:spcPts val="0"/>
              </a:spcBef>
              <a:spcAft>
                <a:spcPts val="0"/>
              </a:spcAft>
            </a:pPr>
            <a:endParaRPr lang="en-US" b="0" dirty="0">
              <a:effectLst/>
              <a:latin typeface="Calibri" panose="020F0502020204030204" pitchFamily="34" charset="0"/>
              <a:cs typeface="Calibri" panose="020F0502020204030204" pitchFamily="34" charset="0"/>
            </a:endParaRPr>
          </a:p>
          <a:p>
            <a:pPr marL="1683820" lvl="5" fontAlgn="base">
              <a:spcBef>
                <a:spcPts val="0"/>
              </a:spcBef>
              <a:buFont typeface="Arial" panose="020B0604020202020204" pitchFamily="34" charset="0"/>
              <a:buChar char="•"/>
            </a:pPr>
            <a:r>
              <a:rPr lang="en-US" sz="2200" i="0" u="none" strike="noStrike" dirty="0" err="1">
                <a:effectLst/>
                <a:latin typeface="Calibri" panose="020F0502020204030204" pitchFamily="34" charset="0"/>
                <a:cs typeface="Calibri" panose="020F0502020204030204" pitchFamily="34" charset="0"/>
              </a:rPr>
              <a:t>Pycharm</a:t>
            </a:r>
            <a:endParaRPr lang="en-US" sz="2200" i="0" u="none" strike="noStrike" dirty="0">
              <a:effectLst/>
              <a:latin typeface="Calibri" panose="020F0502020204030204" pitchFamily="34" charset="0"/>
              <a:cs typeface="Calibri" panose="020F0502020204030204" pitchFamily="34" charset="0"/>
            </a:endParaRPr>
          </a:p>
          <a:p>
            <a:endParaRPr lang="en-IN"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9614262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77C97-3191-891C-A840-2B511D5F9ADB}"/>
              </a:ext>
            </a:extLst>
          </p:cNvPr>
          <p:cNvSpPr>
            <a:spLocks noGrp="1"/>
          </p:cNvSpPr>
          <p:nvPr>
            <p:ph type="title"/>
          </p:nvPr>
        </p:nvSpPr>
        <p:spPr/>
        <p:txBody>
          <a:bodyPr/>
          <a:lstStyle/>
          <a:p>
            <a:pPr algn="ctr"/>
            <a:r>
              <a:rPr lang="en-US" b="1" dirty="0">
                <a:latin typeface="Calibri" panose="020F0502020204030204" pitchFamily="34" charset="0"/>
                <a:cs typeface="Calibri" panose="020F0502020204030204" pitchFamily="34" charset="0"/>
              </a:rPr>
              <a:t>Idea Behind The Project</a:t>
            </a:r>
            <a:endParaRPr lang="en-IN" b="1"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B0AD806B-213D-4A3A-89E1-79CEFD08C6BD}"/>
              </a:ext>
            </a:extLst>
          </p:cNvPr>
          <p:cNvSpPr>
            <a:spLocks noGrp="1"/>
          </p:cNvSpPr>
          <p:nvPr>
            <p:ph idx="1"/>
          </p:nvPr>
        </p:nvSpPr>
        <p:spPr/>
        <p:txBody>
          <a:bodyPr>
            <a:normAutofit/>
          </a:bodyPr>
          <a:lstStyle/>
          <a:p>
            <a:pPr rtl="0">
              <a:spcBef>
                <a:spcPts val="0"/>
              </a:spcBef>
              <a:spcAft>
                <a:spcPts val="1600"/>
              </a:spcAft>
            </a:pPr>
            <a:r>
              <a:rPr lang="en-US" sz="2400" i="0" strike="noStrike" dirty="0">
                <a:effectLst/>
                <a:latin typeface="Calibri" panose="020F0502020204030204" pitchFamily="34" charset="0"/>
                <a:cs typeface="Calibri" panose="020F0502020204030204" pitchFamily="34" charset="0"/>
              </a:rPr>
              <a:t>A virtual keyboard can be used to emulate a standard keyboard.</a:t>
            </a:r>
            <a:endParaRPr lang="en-US" sz="2400" dirty="0">
              <a:effectLst/>
              <a:latin typeface="Calibri" panose="020F0502020204030204" pitchFamily="34" charset="0"/>
              <a:cs typeface="Calibri" panose="020F0502020204030204" pitchFamily="34" charset="0"/>
            </a:endParaRPr>
          </a:p>
          <a:p>
            <a:pPr rtl="0">
              <a:spcBef>
                <a:spcPts val="0"/>
              </a:spcBef>
              <a:spcAft>
                <a:spcPts val="1600"/>
              </a:spcAft>
            </a:pPr>
            <a:r>
              <a:rPr lang="en-US" sz="2400" i="0" strike="noStrike" dirty="0">
                <a:effectLst/>
                <a:latin typeface="Calibri" panose="020F0502020204030204" pitchFamily="34" charset="0"/>
                <a:cs typeface="Calibri" panose="020F0502020204030204" pitchFamily="34" charset="0"/>
              </a:rPr>
              <a:t>Virtual keyboards can allow the computer use by people with significant mobility impairments. </a:t>
            </a:r>
            <a:endParaRPr lang="en-US" sz="2400" dirty="0">
              <a:effectLst/>
              <a:latin typeface="Calibri" panose="020F0502020204030204" pitchFamily="34" charset="0"/>
              <a:cs typeface="Calibri" panose="020F0502020204030204" pitchFamily="34" charset="0"/>
            </a:endParaRPr>
          </a:p>
          <a:p>
            <a:r>
              <a:rPr lang="en-US" sz="2400" i="0" strike="noStrike" dirty="0">
                <a:effectLst/>
                <a:latin typeface="Calibri" panose="020F0502020204030204" pitchFamily="34" charset="0"/>
                <a:cs typeface="Calibri" panose="020F0502020204030204" pitchFamily="34" charset="0"/>
              </a:rPr>
              <a:t>It can also incorporate </a:t>
            </a:r>
            <a:r>
              <a:rPr lang="en-US" sz="2400" dirty="0">
                <a:latin typeface="Calibri" panose="020F0502020204030204" pitchFamily="34" charset="0"/>
                <a:cs typeface="Calibri" panose="020F0502020204030204" pitchFamily="34" charset="0"/>
              </a:rPr>
              <a:t>word prediction</a:t>
            </a:r>
            <a:r>
              <a:rPr lang="en-US" sz="2400" i="0" strike="noStrike" dirty="0">
                <a:effectLst/>
                <a:latin typeface="Calibri" panose="020F0502020204030204" pitchFamily="34" charset="0"/>
                <a:cs typeface="Calibri" panose="020F0502020204030204" pitchFamily="34" charset="0"/>
              </a:rPr>
              <a:t> to increase entry speed.</a:t>
            </a:r>
            <a:endParaRPr lang="en-IN"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854673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A5FC6-DAE6-FEBE-A1A8-36C186A35626}"/>
              </a:ext>
            </a:extLst>
          </p:cNvPr>
          <p:cNvSpPr>
            <a:spLocks noGrp="1"/>
          </p:cNvSpPr>
          <p:nvPr>
            <p:ph type="title"/>
          </p:nvPr>
        </p:nvSpPr>
        <p:spPr>
          <a:xfrm>
            <a:off x="918754" y="1025771"/>
            <a:ext cx="10058400" cy="1371600"/>
          </a:xfrm>
        </p:spPr>
        <p:txBody>
          <a:bodyPr/>
          <a:lstStyle/>
          <a:p>
            <a:pPr algn="ctr"/>
            <a:r>
              <a:rPr lang="en-US" b="1" dirty="0" err="1">
                <a:latin typeface="Calibri" panose="020F0502020204030204" pitchFamily="34" charset="0"/>
                <a:cs typeface="Calibri" panose="020F0502020204030204" pitchFamily="34" charset="0"/>
              </a:rPr>
              <a:t>Approches</a:t>
            </a:r>
            <a:endParaRPr lang="en-IN" b="1"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ED9BD3EC-C226-3433-359B-7A7BE2A317DD}"/>
              </a:ext>
            </a:extLst>
          </p:cNvPr>
          <p:cNvSpPr>
            <a:spLocks noGrp="1"/>
          </p:cNvSpPr>
          <p:nvPr>
            <p:ph idx="1"/>
          </p:nvPr>
        </p:nvSpPr>
        <p:spPr>
          <a:xfrm>
            <a:off x="1859280" y="2571206"/>
            <a:ext cx="9052560" cy="3211285"/>
          </a:xfrm>
        </p:spPr>
        <p:txBody>
          <a:bodyPr>
            <a:normAutofit/>
          </a:bodyPr>
          <a:lstStyle/>
          <a:p>
            <a:r>
              <a:rPr lang="en-US" sz="2400" dirty="0">
                <a:latin typeface="Calibri" panose="020F0502020204030204" pitchFamily="34" charset="0"/>
                <a:cs typeface="Calibri" panose="020F0502020204030204" pitchFamily="34" charset="0"/>
              </a:rPr>
              <a:t>OpenCV is the most popular library for the task of computer vision.</a:t>
            </a:r>
          </a:p>
          <a:p>
            <a:endParaRPr lang="en-US" sz="2400" dirty="0">
              <a:latin typeface="Calibri" panose="020F0502020204030204" pitchFamily="34" charset="0"/>
              <a:cs typeface="Calibri" panose="020F0502020204030204" pitchFamily="34" charset="0"/>
            </a:endParaRPr>
          </a:p>
          <a:p>
            <a:r>
              <a:rPr lang="en-US" sz="2400" dirty="0" err="1">
                <a:latin typeface="Calibri" panose="020F0502020204030204" pitchFamily="34" charset="0"/>
                <a:cs typeface="Calibri" panose="020F0502020204030204" pitchFamily="34" charset="0"/>
              </a:rPr>
              <a:t>CVzone</a:t>
            </a:r>
            <a:r>
              <a:rPr lang="en-US" sz="2400" dirty="0">
                <a:latin typeface="Calibri" panose="020F0502020204030204" pitchFamily="34" charset="0"/>
                <a:cs typeface="Calibri" panose="020F0502020204030204" pitchFamily="34" charset="0"/>
              </a:rPr>
              <a:t> is a computer vision package, where it uses OpenCV and </a:t>
            </a:r>
            <a:r>
              <a:rPr lang="en-US" sz="2400" dirty="0" err="1">
                <a:latin typeface="Calibri" panose="020F0502020204030204" pitchFamily="34" charset="0"/>
                <a:cs typeface="Calibri" panose="020F0502020204030204" pitchFamily="34" charset="0"/>
              </a:rPr>
              <a:t>MediaPipe</a:t>
            </a:r>
            <a:r>
              <a:rPr lang="en-US" sz="2400" dirty="0">
                <a:latin typeface="Calibri" panose="020F0502020204030204" pitchFamily="34" charset="0"/>
                <a:cs typeface="Calibri" panose="020F0502020204030204" pitchFamily="34" charset="0"/>
              </a:rPr>
              <a:t> </a:t>
            </a:r>
            <a:r>
              <a:rPr lang="en-US" sz="2400" dirty="0" err="1">
                <a:latin typeface="Calibri" panose="020F0502020204030204" pitchFamily="34" charset="0"/>
                <a:cs typeface="Calibri" panose="020F0502020204030204" pitchFamily="34" charset="0"/>
              </a:rPr>
              <a:t>librariesas</a:t>
            </a:r>
            <a:r>
              <a:rPr lang="en-US" sz="2400" dirty="0">
                <a:latin typeface="Calibri" panose="020F0502020204030204" pitchFamily="34" charset="0"/>
                <a:cs typeface="Calibri" panose="020F0502020204030204" pitchFamily="34" charset="0"/>
              </a:rPr>
              <a:t> its core that makes us easy to run like hand tracking, face detection.</a:t>
            </a:r>
            <a:endParaRPr lang="en-IN" sz="24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57488663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hand landmark model | Virtual Keyboard Using OpenCV">
            <a:extLst>
              <a:ext uri="{FF2B5EF4-FFF2-40B4-BE49-F238E27FC236}">
                <a16:creationId xmlns:a16="http://schemas.microsoft.com/office/drawing/2014/main" id="{0DC313F3-0720-C1D7-3500-D3D081AFFEF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16796" y="2218282"/>
            <a:ext cx="9558408" cy="3407455"/>
          </a:xfrm>
          <a:prstGeom prst="rect">
            <a:avLst/>
          </a:prstGeom>
          <a:noFill/>
          <a:ln>
            <a:noFill/>
          </a:ln>
        </p:spPr>
      </p:pic>
      <p:sp>
        <p:nvSpPr>
          <p:cNvPr id="3" name="Title 1">
            <a:extLst>
              <a:ext uri="{FF2B5EF4-FFF2-40B4-BE49-F238E27FC236}">
                <a16:creationId xmlns:a16="http://schemas.microsoft.com/office/drawing/2014/main" id="{5F2930B0-0F30-43CB-1AFF-E121E6442057}"/>
              </a:ext>
            </a:extLst>
          </p:cNvPr>
          <p:cNvSpPr txBox="1">
            <a:spLocks/>
          </p:cNvSpPr>
          <p:nvPr/>
        </p:nvSpPr>
        <p:spPr>
          <a:xfrm>
            <a:off x="918754" y="1025771"/>
            <a:ext cx="10058400" cy="863989"/>
          </a:xfrm>
          <a:prstGeom prst="rect">
            <a:avLst/>
          </a:prstGeom>
        </p:spPr>
        <p:txBody>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pPr algn="ctr"/>
            <a:r>
              <a:rPr lang="en-IN" b="1" dirty="0">
                <a:solidFill>
                  <a:srgbClr val="222222"/>
                </a:solidFill>
                <a:effectLst/>
                <a:latin typeface="Calibri" panose="020F0502020204030204" pitchFamily="34" charset="0"/>
                <a:ea typeface="Times New Roman" panose="02020603050405020304" pitchFamily="18" charset="0"/>
              </a:rPr>
              <a:t>Hand Landmark Model  </a:t>
            </a:r>
            <a:endParaRPr lang="en-IN" sz="7200" b="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6843194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C8F138-3DA6-1F7B-F021-5494BE07B29D}"/>
              </a:ext>
            </a:extLst>
          </p:cNvPr>
          <p:cNvSpPr>
            <a:spLocks noGrp="1"/>
          </p:cNvSpPr>
          <p:nvPr>
            <p:ph type="title"/>
          </p:nvPr>
        </p:nvSpPr>
        <p:spPr>
          <a:xfrm>
            <a:off x="1066800" y="956102"/>
            <a:ext cx="10058400" cy="1371600"/>
          </a:xfrm>
        </p:spPr>
        <p:txBody>
          <a:bodyPr/>
          <a:lstStyle/>
          <a:p>
            <a:pPr algn="ctr"/>
            <a:r>
              <a:rPr lang="en-US" b="1" dirty="0">
                <a:latin typeface="Calibri" panose="020F0502020204030204" pitchFamily="34" charset="0"/>
                <a:cs typeface="Calibri" panose="020F0502020204030204" pitchFamily="34" charset="0"/>
              </a:rPr>
              <a:t>Library</a:t>
            </a:r>
            <a:endParaRPr lang="en-IN" b="1"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818FF4C0-4BC1-8E59-DAA2-BECC005C2052}"/>
              </a:ext>
            </a:extLst>
          </p:cNvPr>
          <p:cNvSpPr>
            <a:spLocks noGrp="1"/>
          </p:cNvSpPr>
          <p:nvPr>
            <p:ph idx="1"/>
          </p:nvPr>
        </p:nvSpPr>
        <p:spPr>
          <a:xfrm>
            <a:off x="1066800" y="2582092"/>
            <a:ext cx="10158549" cy="2808514"/>
          </a:xfrm>
        </p:spPr>
        <p:txBody>
          <a:bodyPr>
            <a:normAutofit lnSpcReduction="10000"/>
          </a:bodyPr>
          <a:lstStyle/>
          <a:p>
            <a:pPr algn="l" rtl="0" fontAlgn="base">
              <a:lnSpc>
                <a:spcPct val="170000"/>
              </a:lnSpc>
              <a:buFont typeface="Arial" panose="020B0604020202020204" pitchFamily="34" charset="0"/>
              <a:buChar char="•"/>
            </a:pPr>
            <a:r>
              <a:rPr lang="en-IN" sz="2000" i="0" u="none" strike="noStrike" dirty="0">
                <a:effectLst/>
                <a:latin typeface="Calibri" panose="020F0502020204030204" pitchFamily="34" charset="0"/>
                <a:cs typeface="Calibri" panose="020F0502020204030204" pitchFamily="34" charset="0"/>
              </a:rPr>
              <a:t>OpenCV is a very famous library for computer vision and image processing tasks.</a:t>
            </a:r>
            <a:r>
              <a:rPr lang="en-US" sz="2000" i="0" dirty="0">
                <a:effectLst/>
                <a:latin typeface="Calibri" panose="020F0502020204030204" pitchFamily="34" charset="0"/>
                <a:cs typeface="Calibri" panose="020F0502020204030204" pitchFamily="34" charset="0"/>
              </a:rPr>
              <a:t>​</a:t>
            </a:r>
          </a:p>
          <a:p>
            <a:pPr algn="l" rtl="0" fontAlgn="base">
              <a:lnSpc>
                <a:spcPct val="170000"/>
              </a:lnSpc>
              <a:buFont typeface="Arial" panose="020B0604020202020204" pitchFamily="34" charset="0"/>
              <a:buChar char="•"/>
            </a:pPr>
            <a:r>
              <a:rPr lang="en-IN" sz="2000" i="0" u="none" strike="noStrike" dirty="0" err="1">
                <a:effectLst/>
                <a:latin typeface="Calibri" panose="020F0502020204030204" pitchFamily="34" charset="0"/>
                <a:cs typeface="Calibri" panose="020F0502020204030204" pitchFamily="34" charset="0"/>
              </a:rPr>
              <a:t>Pynput</a:t>
            </a:r>
            <a:r>
              <a:rPr lang="en-IN" sz="2000" i="0" u="none" strike="noStrike" dirty="0">
                <a:effectLst/>
                <a:latin typeface="Calibri" panose="020F0502020204030204" pitchFamily="34" charset="0"/>
                <a:cs typeface="Calibri" panose="020F0502020204030204" pitchFamily="34" charset="0"/>
              </a:rPr>
              <a:t>-The </a:t>
            </a:r>
            <a:r>
              <a:rPr lang="en-IN" sz="2000" i="0" u="none" strike="noStrike" dirty="0" err="1">
                <a:effectLst/>
                <a:latin typeface="Calibri" panose="020F0502020204030204" pitchFamily="34" charset="0"/>
                <a:cs typeface="Calibri" panose="020F0502020204030204" pitchFamily="34" charset="0"/>
              </a:rPr>
              <a:t>pynput</a:t>
            </a:r>
            <a:r>
              <a:rPr lang="en-IN" sz="2000" i="0" u="none" strike="noStrike" dirty="0">
                <a:effectLst/>
                <a:latin typeface="Calibri" panose="020F0502020204030204" pitchFamily="34" charset="0"/>
                <a:cs typeface="Calibri" panose="020F0502020204030204" pitchFamily="34" charset="0"/>
              </a:rPr>
              <a:t> library allows you to control and monitor/listen to your input devices such as the keyboard and mouse.</a:t>
            </a:r>
            <a:r>
              <a:rPr lang="en-IN" sz="2000" i="0" dirty="0">
                <a:effectLst/>
                <a:latin typeface="Calibri" panose="020F0502020204030204" pitchFamily="34" charset="0"/>
                <a:cs typeface="Calibri" panose="020F0502020204030204" pitchFamily="34" charset="0"/>
              </a:rPr>
              <a:t>​</a:t>
            </a:r>
          </a:p>
          <a:p>
            <a:pPr algn="l" rtl="0" fontAlgn="base">
              <a:lnSpc>
                <a:spcPct val="170000"/>
              </a:lnSpc>
              <a:buFont typeface="Arial" panose="020B0604020202020204" pitchFamily="34" charset="0"/>
              <a:buChar char="•"/>
            </a:pPr>
            <a:r>
              <a:rPr lang="en-IN" sz="2000" i="0" u="none" strike="noStrike" dirty="0" err="1">
                <a:effectLst/>
                <a:latin typeface="Calibri" panose="020F0502020204030204" pitchFamily="34" charset="0"/>
                <a:cs typeface="Calibri" panose="020F0502020204030204" pitchFamily="34" charset="0"/>
              </a:rPr>
              <a:t>MediaPipe</a:t>
            </a:r>
            <a:r>
              <a:rPr lang="en-IN" sz="2000" i="0" u="none" strike="noStrike" dirty="0">
                <a:effectLst/>
                <a:latin typeface="Calibri" panose="020F0502020204030204" pitchFamily="34" charset="0"/>
                <a:cs typeface="Calibri" panose="020F0502020204030204" pitchFamily="34" charset="0"/>
              </a:rPr>
              <a:t> - </a:t>
            </a:r>
            <a:r>
              <a:rPr lang="en-IN" sz="2000" i="0" u="none" strike="noStrike" dirty="0" err="1">
                <a:effectLst/>
                <a:latin typeface="Calibri" panose="020F0502020204030204" pitchFamily="34" charset="0"/>
                <a:cs typeface="Calibri" panose="020F0502020204030204" pitchFamily="34" charset="0"/>
              </a:rPr>
              <a:t>MediaPipe</a:t>
            </a:r>
            <a:r>
              <a:rPr lang="en-IN" sz="2000" i="0" u="none" strike="noStrike" dirty="0">
                <a:effectLst/>
                <a:latin typeface="Calibri" panose="020F0502020204030204" pitchFamily="34" charset="0"/>
                <a:cs typeface="Calibri" panose="020F0502020204030204" pitchFamily="34" charset="0"/>
              </a:rPr>
              <a:t> has supercharged our work on vision and hearing features , allowing us to bring features like Quick Gestures .</a:t>
            </a:r>
            <a:endParaRPr lang="en-IN" sz="2000" i="0" dirty="0">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700349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3E59755-3597-CF24-CC43-EB88417B5124}"/>
              </a:ext>
            </a:extLst>
          </p:cNvPr>
          <p:cNvSpPr txBox="1">
            <a:spLocks/>
          </p:cNvSpPr>
          <p:nvPr/>
        </p:nvSpPr>
        <p:spPr>
          <a:xfrm>
            <a:off x="1066800" y="477131"/>
            <a:ext cx="10058400" cy="1371600"/>
          </a:xfrm>
          <a:prstGeom prst="rect">
            <a:avLst/>
          </a:prstGeom>
        </p:spPr>
        <p:txBody>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pPr algn="ctr"/>
            <a:endParaRPr lang="en-IN" b="1" dirty="0">
              <a:latin typeface="Calibri" panose="020F0502020204030204" pitchFamily="34" charset="0"/>
              <a:cs typeface="Calibri" panose="020F0502020204030204" pitchFamily="34" charset="0"/>
            </a:endParaRPr>
          </a:p>
        </p:txBody>
      </p:sp>
      <p:sp>
        <p:nvSpPr>
          <p:cNvPr id="5" name="Title 1">
            <a:extLst>
              <a:ext uri="{FF2B5EF4-FFF2-40B4-BE49-F238E27FC236}">
                <a16:creationId xmlns:a16="http://schemas.microsoft.com/office/drawing/2014/main" id="{92563986-394D-0D25-D8F2-CFC6ABF943AB}"/>
              </a:ext>
            </a:extLst>
          </p:cNvPr>
          <p:cNvSpPr txBox="1">
            <a:spLocks/>
          </p:cNvSpPr>
          <p:nvPr/>
        </p:nvSpPr>
        <p:spPr>
          <a:xfrm>
            <a:off x="2855021" y="629045"/>
            <a:ext cx="6481957" cy="1067772"/>
          </a:xfrm>
          <a:prstGeom prst="rect">
            <a:avLst/>
          </a:prstGeom>
        </p:spPr>
        <p:txBody>
          <a:bodyPr vert="horz" lIns="91440" tIns="45720" rIns="91440" bIns="45720" rtlCol="0" anchor="ctr">
            <a:normAutofit/>
          </a:bodyPr>
          <a:lstStyle>
            <a:lvl1pPr algn="ctr" defTabSz="914400" rtl="0" eaLnBrk="1" latinLnBrk="0" hangingPunct="1">
              <a:lnSpc>
                <a:spcPct val="83000"/>
              </a:lnSpc>
              <a:spcBef>
                <a:spcPct val="0"/>
              </a:spcBef>
              <a:buNone/>
              <a:defRPr lang="en-US" sz="6800" i="0" kern="1200" cap="all" spc="-100" baseline="0" dirty="0">
                <a:solidFill>
                  <a:schemeClr val="tx1">
                    <a:lumMod val="85000"/>
                    <a:lumOff val="15000"/>
                  </a:schemeClr>
                </a:solidFill>
                <a:effectLst/>
                <a:latin typeface="+mj-lt"/>
                <a:ea typeface="+mn-ea"/>
                <a:cs typeface="+mn-cs"/>
              </a:defRPr>
            </a:lvl1pPr>
          </a:lstStyle>
          <a:p>
            <a:r>
              <a:rPr lang="en-IN" sz="4000" b="1" dirty="0">
                <a:latin typeface="Calibri" panose="020F0502020204030204" pitchFamily="34" charset="0"/>
                <a:cs typeface="Calibri" panose="020F0502020204030204" pitchFamily="34" charset="0"/>
              </a:rPr>
              <a:t>Virtual keyboard</a:t>
            </a:r>
          </a:p>
        </p:txBody>
      </p:sp>
      <p:pic>
        <p:nvPicPr>
          <p:cNvPr id="3" name="Picture 2">
            <a:extLst>
              <a:ext uri="{FF2B5EF4-FFF2-40B4-BE49-F238E27FC236}">
                <a16:creationId xmlns:a16="http://schemas.microsoft.com/office/drawing/2014/main" id="{18F55D9B-6756-72C6-3FFD-A8AAE0CBA3F3}"/>
              </a:ext>
            </a:extLst>
          </p:cNvPr>
          <p:cNvPicPr>
            <a:picLocks noChangeAspect="1"/>
          </p:cNvPicPr>
          <p:nvPr/>
        </p:nvPicPr>
        <p:blipFill>
          <a:blip r:embed="rId2"/>
          <a:stretch>
            <a:fillRect/>
          </a:stretch>
        </p:blipFill>
        <p:spPr>
          <a:xfrm>
            <a:off x="2715683" y="1848731"/>
            <a:ext cx="7311409" cy="4136366"/>
          </a:xfrm>
          <a:prstGeom prst="rect">
            <a:avLst/>
          </a:prstGeom>
        </p:spPr>
      </p:pic>
    </p:spTree>
    <p:extLst>
      <p:ext uri="{BB962C8B-B14F-4D97-AF65-F5344CB8AC3E}">
        <p14:creationId xmlns:p14="http://schemas.microsoft.com/office/powerpoint/2010/main" val="16022818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63E59755-3597-CF24-CC43-EB88417B5124}"/>
              </a:ext>
            </a:extLst>
          </p:cNvPr>
          <p:cNvSpPr txBox="1">
            <a:spLocks/>
          </p:cNvSpPr>
          <p:nvPr/>
        </p:nvSpPr>
        <p:spPr>
          <a:xfrm>
            <a:off x="1066800" y="477131"/>
            <a:ext cx="10058400" cy="1371600"/>
          </a:xfrm>
          <a:prstGeom prst="rect">
            <a:avLst/>
          </a:prstGeom>
        </p:spPr>
        <p:txBody>
          <a:bodyPr/>
          <a:lstStyle>
            <a:lvl1pPr algn="l" defTabSz="914400" rtl="0" eaLnBrk="1" latinLnBrk="0" hangingPunct="1">
              <a:lnSpc>
                <a:spcPct val="90000"/>
              </a:lnSpc>
              <a:spcBef>
                <a:spcPct val="0"/>
              </a:spcBef>
              <a:buNone/>
              <a:defRPr lang="en-US" sz="4000" i="0" kern="1200" cap="none" spc="0" baseline="0" dirty="0">
                <a:solidFill>
                  <a:schemeClr val="tx1">
                    <a:lumMod val="85000"/>
                    <a:lumOff val="15000"/>
                  </a:schemeClr>
                </a:solidFill>
                <a:effectLst/>
                <a:latin typeface="+mj-lt"/>
                <a:ea typeface="+mn-ea"/>
                <a:cs typeface="+mn-cs"/>
              </a:defRPr>
            </a:lvl1pPr>
          </a:lstStyle>
          <a:p>
            <a:pPr algn="ctr"/>
            <a:endParaRPr lang="en-IN" b="1" dirty="0">
              <a:latin typeface="Calibri" panose="020F0502020204030204" pitchFamily="34" charset="0"/>
              <a:cs typeface="Calibri" panose="020F0502020204030204" pitchFamily="34" charset="0"/>
            </a:endParaRPr>
          </a:p>
        </p:txBody>
      </p:sp>
      <p:sp>
        <p:nvSpPr>
          <p:cNvPr id="5" name="Title 1">
            <a:extLst>
              <a:ext uri="{FF2B5EF4-FFF2-40B4-BE49-F238E27FC236}">
                <a16:creationId xmlns:a16="http://schemas.microsoft.com/office/drawing/2014/main" id="{92563986-394D-0D25-D8F2-CFC6ABF943AB}"/>
              </a:ext>
            </a:extLst>
          </p:cNvPr>
          <p:cNvSpPr txBox="1">
            <a:spLocks/>
          </p:cNvSpPr>
          <p:nvPr/>
        </p:nvSpPr>
        <p:spPr>
          <a:xfrm>
            <a:off x="2855021" y="629045"/>
            <a:ext cx="6481957" cy="1067772"/>
          </a:xfrm>
          <a:prstGeom prst="rect">
            <a:avLst/>
          </a:prstGeom>
        </p:spPr>
        <p:txBody>
          <a:bodyPr vert="horz" lIns="91440" tIns="45720" rIns="91440" bIns="45720" rtlCol="0" anchor="ctr">
            <a:normAutofit/>
          </a:bodyPr>
          <a:lstStyle>
            <a:lvl1pPr algn="ctr" defTabSz="914400" rtl="0" eaLnBrk="1" latinLnBrk="0" hangingPunct="1">
              <a:lnSpc>
                <a:spcPct val="83000"/>
              </a:lnSpc>
              <a:spcBef>
                <a:spcPct val="0"/>
              </a:spcBef>
              <a:buNone/>
              <a:defRPr lang="en-US" sz="6800" i="0" kern="1200" cap="all" spc="-100" baseline="0" dirty="0">
                <a:solidFill>
                  <a:schemeClr val="tx1">
                    <a:lumMod val="85000"/>
                    <a:lumOff val="15000"/>
                  </a:schemeClr>
                </a:solidFill>
                <a:effectLst/>
                <a:latin typeface="+mj-lt"/>
                <a:ea typeface="+mn-ea"/>
                <a:cs typeface="+mn-cs"/>
              </a:defRPr>
            </a:lvl1pPr>
          </a:lstStyle>
          <a:p>
            <a:r>
              <a:rPr lang="en-IN" sz="4000" b="1" dirty="0">
                <a:latin typeface="Calibri" panose="020F0502020204030204" pitchFamily="34" charset="0"/>
                <a:cs typeface="Calibri" panose="020F0502020204030204" pitchFamily="34" charset="0"/>
              </a:rPr>
              <a:t>Virtual keyboard</a:t>
            </a:r>
          </a:p>
        </p:txBody>
      </p:sp>
      <p:pic>
        <p:nvPicPr>
          <p:cNvPr id="3" name="Picture 2">
            <a:extLst>
              <a:ext uri="{FF2B5EF4-FFF2-40B4-BE49-F238E27FC236}">
                <a16:creationId xmlns:a16="http://schemas.microsoft.com/office/drawing/2014/main" id="{277EA78A-F4E8-F2A5-1075-88C04D263EA3}"/>
              </a:ext>
            </a:extLst>
          </p:cNvPr>
          <p:cNvPicPr>
            <a:picLocks noChangeAspect="1"/>
          </p:cNvPicPr>
          <p:nvPr/>
        </p:nvPicPr>
        <p:blipFill>
          <a:blip r:embed="rId2"/>
          <a:stretch>
            <a:fillRect/>
          </a:stretch>
        </p:blipFill>
        <p:spPr>
          <a:xfrm>
            <a:off x="661630" y="2444783"/>
            <a:ext cx="4568961" cy="2580063"/>
          </a:xfrm>
          <a:prstGeom prst="rect">
            <a:avLst/>
          </a:prstGeom>
        </p:spPr>
      </p:pic>
      <p:pic>
        <p:nvPicPr>
          <p:cNvPr id="8" name="Picture 7">
            <a:extLst>
              <a:ext uri="{FF2B5EF4-FFF2-40B4-BE49-F238E27FC236}">
                <a16:creationId xmlns:a16="http://schemas.microsoft.com/office/drawing/2014/main" id="{AD043F3F-E219-A374-8EC2-B67D2631E839}"/>
              </a:ext>
            </a:extLst>
          </p:cNvPr>
          <p:cNvPicPr>
            <a:picLocks noChangeAspect="1"/>
          </p:cNvPicPr>
          <p:nvPr/>
        </p:nvPicPr>
        <p:blipFill>
          <a:blip r:embed="rId3"/>
          <a:stretch>
            <a:fillRect/>
          </a:stretch>
        </p:blipFill>
        <p:spPr>
          <a:xfrm>
            <a:off x="6490925" y="2444783"/>
            <a:ext cx="4634275" cy="2623174"/>
          </a:xfrm>
          <a:prstGeom prst="rect">
            <a:avLst/>
          </a:prstGeom>
        </p:spPr>
      </p:pic>
    </p:spTree>
    <p:extLst>
      <p:ext uri="{BB962C8B-B14F-4D97-AF65-F5344CB8AC3E}">
        <p14:creationId xmlns:p14="http://schemas.microsoft.com/office/powerpoint/2010/main" val="278907076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VTI">
  <a:themeElements>
    <a:clrScheme name="Median">
      <a:dk1>
        <a:sysClr val="windowText" lastClr="000000"/>
      </a:dk1>
      <a:lt1>
        <a:sysClr val="window" lastClr="FFFFFF"/>
      </a:lt1>
      <a:dk2>
        <a:srgbClr val="775F55"/>
      </a:dk2>
      <a:lt2>
        <a:srgbClr val="EBDDC3"/>
      </a:lt2>
      <a:accent1>
        <a:srgbClr val="94B6D2"/>
      </a:accent1>
      <a:accent2>
        <a:srgbClr val="DD8047"/>
      </a:accent2>
      <a:accent3>
        <a:srgbClr val="A5AB81"/>
      </a:accent3>
      <a:accent4>
        <a:srgbClr val="D8B25C"/>
      </a:accent4>
      <a:accent5>
        <a:srgbClr val="7BA79D"/>
      </a:accent5>
      <a:accent6>
        <a:srgbClr val="968C8C"/>
      </a:accent6>
      <a:hlink>
        <a:srgbClr val="F7B615"/>
      </a:hlink>
      <a:folHlink>
        <a:srgbClr val="704404"/>
      </a:folHlink>
    </a:clrScheme>
    <a:fontScheme name="Savon">
      <a:majorFont>
        <a:latin typeface="Avenir Next LT Pro Light"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Avenir Next LT Pro" panose="02020404030301010803"/>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VTI" id="{A72E8C35-66DD-49F8-AF66-813F19B983AE}" vid="{93CCBC76-B7A1-4C3D-93EA-5CE34C4670F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46">
    <a:dk1>
      <a:sysClr val="windowText" lastClr="000000"/>
    </a:dk1>
    <a:lt1>
      <a:sysClr val="window" lastClr="FFFFFF"/>
    </a:lt1>
    <a:dk2>
      <a:srgbClr val="121316"/>
    </a:dk2>
    <a:lt2>
      <a:srgbClr val="FEFCF7"/>
    </a:lt2>
    <a:accent1>
      <a:srgbClr val="8394A4"/>
    </a:accent1>
    <a:accent2>
      <a:srgbClr val="65739F"/>
    </a:accent2>
    <a:accent3>
      <a:srgbClr val="B2AC8A"/>
    </a:accent3>
    <a:accent4>
      <a:srgbClr val="879BB3"/>
    </a:accent4>
    <a:accent5>
      <a:srgbClr val="D7B579"/>
    </a:accent5>
    <a:accent6>
      <a:srgbClr val="8A9B89"/>
    </a:accent6>
    <a:hlink>
      <a:srgbClr val="85C4D2"/>
    </a:hlink>
    <a:folHlink>
      <a:srgbClr val="8E8CA7"/>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1259D436-C82E-43E0-8A01-53DF9CED6032}">
  <ds:schemaRefs>
    <ds:schemaRef ds:uri="http://schemas.microsoft.com/sharepoint/v3/contenttype/forms"/>
  </ds:schemaRefs>
</ds:datastoreItem>
</file>

<file path=customXml/itemProps2.xml><?xml version="1.0" encoding="utf-8"?>
<ds:datastoreItem xmlns:ds="http://schemas.openxmlformats.org/officeDocument/2006/customXml" ds:itemID="{1F91CDEB-92ED-41DC-BF33-2916A768762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46BCBFB-BBC7-42F1-95CD-058E172363A0}">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{6AE81BF5-8AEA-437F-AE02-F463E78F29A4}tf11531919_win32</Template>
  <TotalTime>418</TotalTime>
  <Words>305</Words>
  <Application>Microsoft Office PowerPoint</Application>
  <PresentationFormat>Widescreen</PresentationFormat>
  <Paragraphs>39</Paragraphs>
  <Slides>13</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Avenir Next LT Pro</vt:lpstr>
      <vt:lpstr>Avenir Next LT Pro Light</vt:lpstr>
      <vt:lpstr>Calibri</vt:lpstr>
      <vt:lpstr>Garamond</vt:lpstr>
      <vt:lpstr>HP Simplified</vt:lpstr>
      <vt:lpstr>SavonVTI</vt:lpstr>
      <vt:lpstr>PowerPoint Presentation</vt:lpstr>
      <vt:lpstr>Introduction</vt:lpstr>
      <vt:lpstr>Requirement Specification</vt:lpstr>
      <vt:lpstr>Idea Behind The Project</vt:lpstr>
      <vt:lpstr>Approches</vt:lpstr>
      <vt:lpstr>PowerPoint Presentation</vt:lpstr>
      <vt:lpstr>Library</vt:lpstr>
      <vt:lpstr>PowerPoint Presentation</vt:lpstr>
      <vt:lpstr>PowerPoint Presentation</vt:lpstr>
      <vt:lpstr>UML Diagram</vt:lpstr>
      <vt:lpstr>Future Scope</vt:lpstr>
      <vt:lpstr>Conclusion</vt:lpstr>
      <vt:lpstr>Thank you</vt:lpstr>
    </vt:vector>
  </TitlesOfParts>
  <Company>HP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Virtual keyboard</dc:title>
  <dc:creator>Mayur</dc:creator>
  <cp:lastModifiedBy>Mayur</cp:lastModifiedBy>
  <cp:revision>20</cp:revision>
  <dcterms:created xsi:type="dcterms:W3CDTF">2022-07-21T15:35:02Z</dcterms:created>
  <dcterms:modified xsi:type="dcterms:W3CDTF">2022-09-16T05:29:48Z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